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7" r:id="rId2"/>
    <p:sldId id="296" r:id="rId3"/>
    <p:sldId id="298" r:id="rId4"/>
    <p:sldId id="302" r:id="rId5"/>
    <p:sldId id="304" r:id="rId6"/>
    <p:sldId id="272" r:id="rId7"/>
    <p:sldId id="273" r:id="rId8"/>
    <p:sldId id="309" r:id="rId9"/>
    <p:sldId id="314" r:id="rId10"/>
    <p:sldId id="319" r:id="rId11"/>
    <p:sldId id="352" r:id="rId12"/>
    <p:sldId id="335" r:id="rId13"/>
    <p:sldId id="353" r:id="rId14"/>
    <p:sldId id="334" r:id="rId15"/>
    <p:sldId id="354" r:id="rId16"/>
    <p:sldId id="279" r:id="rId17"/>
    <p:sldId id="348" r:id="rId18"/>
    <p:sldId id="280" r:id="rId19"/>
    <p:sldId id="349" r:id="rId20"/>
    <p:sldId id="351" r:id="rId21"/>
    <p:sldId id="321" r:id="rId22"/>
    <p:sldId id="282"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5C8B"/>
    <a:srgbClr val="8E83C6"/>
    <a:srgbClr val="AFC4DE"/>
    <a:srgbClr val="A6FBAF"/>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84FD9-2282-2E67-74E0-B758F50F07DE}" v="4" dt="2024-02-13T20:32:57.456"/>
    <p1510:client id="{21A682BA-EF3C-2189-F62E-8A27B298DBB0}" v="998" dt="2024-02-13T01:59:31.006"/>
    <p1510:client id="{42B96491-74D2-0F09-9C61-A05A48737A4C}" v="13" dt="2024-02-13T21:51:15.527"/>
    <p1510:client id="{476C7919-AF5E-7A19-234F-4674E83A8026}" v="33" dt="2024-02-13T23:53:44.826"/>
    <p1510:client id="{78D5868F-7338-DFC3-1EE7-9C4ABC23ADD1}" v="4" dt="2024-02-13T22:27:29.836"/>
    <p1510:client id="{969F2300-D446-A97C-035F-0DDA02CE414F}" v="870" dt="2024-02-13T22:22:14.005"/>
    <p1510:client id="{CAB1DE3D-2C77-6836-74E5-F24C00B2565F}" v="8" dt="2024-02-13T16:58:34.372"/>
    <p1510:client id="{D407B6EB-C0FD-3D7D-DA6F-AFEE5C6123B3}" v="34" dt="2024-02-13T22:56:40.307"/>
    <p1510:client id="{D518E076-4AA5-4E61-B3F6-BF76E5B5E7DA}" v="30" dt="2024-02-13T02:20:58.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llocco, Filippo" userId="S::fz46756n@pace.edu::be2faeb4-0f8f-4c8c-b6ca-7362a9c86926" providerId="AD" clId="Web-{CAB1DE3D-2C77-6836-74E5-F24C00B2565F}"/>
    <pc:docChg chg="modSld">
      <pc:chgData name="Zallocco, Filippo" userId="S::fz46756n@pace.edu::be2faeb4-0f8f-4c8c-b6ca-7362a9c86926" providerId="AD" clId="Web-{CAB1DE3D-2C77-6836-74E5-F24C00B2565F}" dt="2024-02-13T16:58:34.357" v="3" actId="20577"/>
      <pc:docMkLst>
        <pc:docMk/>
      </pc:docMkLst>
      <pc:sldChg chg="modSp">
        <pc:chgData name="Zallocco, Filippo" userId="S::fz46756n@pace.edu::be2faeb4-0f8f-4c8c-b6ca-7362a9c86926" providerId="AD" clId="Web-{CAB1DE3D-2C77-6836-74E5-F24C00B2565F}" dt="2024-02-13T16:58:34.357" v="3" actId="20577"/>
        <pc:sldMkLst>
          <pc:docMk/>
          <pc:sldMk cId="291772582" sldId="298"/>
        </pc:sldMkLst>
        <pc:spChg chg="mod">
          <ac:chgData name="Zallocco, Filippo" userId="S::fz46756n@pace.edu::be2faeb4-0f8f-4c8c-b6ca-7362a9c86926" providerId="AD" clId="Web-{CAB1DE3D-2C77-6836-74E5-F24C00B2565F}" dt="2024-02-13T16:58:34.357" v="3" actId="20577"/>
          <ac:spMkLst>
            <pc:docMk/>
            <pc:sldMk cId="291772582" sldId="298"/>
            <ac:spMk id="25" creationId="{85E84254-B19F-14BD-5107-057AF8C7AF24}"/>
          </ac:spMkLst>
        </pc:spChg>
        <pc:spChg chg="mod">
          <ac:chgData name="Zallocco, Filippo" userId="S::fz46756n@pace.edu::be2faeb4-0f8f-4c8c-b6ca-7362a9c86926" providerId="AD" clId="Web-{CAB1DE3D-2C77-6836-74E5-F24C00B2565F}" dt="2024-02-13T16:58:29.263" v="1" actId="20577"/>
          <ac:spMkLst>
            <pc:docMk/>
            <pc:sldMk cId="291772582" sldId="298"/>
            <ac:spMk id="35" creationId="{3296D9AC-327E-F573-8E00-3C02798B7305}"/>
          </ac:spMkLst>
        </pc:spChg>
      </pc:sldChg>
    </pc:docChg>
  </pc:docChgLst>
  <pc:docChgLst>
    <pc:chgData name="Capistran, Athziry (Student)" userId="S::acapistran@mercy.edu::06c77e13-cea5-4641-83d6-af20a0a0e596" providerId="AD" clId="Web-{4D06FD0D-763B-9B5A-CE1D-519B0F626A7B}"/>
    <pc:docChg chg="addSld delSld modSld">
      <pc:chgData name="Capistran, Athziry (Student)" userId="S::acapistran@mercy.edu::06c77e13-cea5-4641-83d6-af20a0a0e596" providerId="AD" clId="Web-{4D06FD0D-763B-9B5A-CE1D-519B0F626A7B}" dt="2024-02-11T02:28:13.232" v="85" actId="1076"/>
      <pc:docMkLst>
        <pc:docMk/>
      </pc:docMkLst>
      <pc:sldChg chg="addSp modSp del">
        <pc:chgData name="Capistran, Athziry (Student)" userId="S::acapistran@mercy.edu::06c77e13-cea5-4641-83d6-af20a0a0e596" providerId="AD" clId="Web-{4D06FD0D-763B-9B5A-CE1D-519B0F626A7B}" dt="2024-02-11T01:54:53.040" v="60"/>
        <pc:sldMkLst>
          <pc:docMk/>
          <pc:sldMk cId="1888976663" sldId="271"/>
        </pc:sldMkLst>
        <pc:spChg chg="add mod">
          <ac:chgData name="Capistran, Athziry (Student)" userId="S::acapistran@mercy.edu::06c77e13-cea5-4641-83d6-af20a0a0e596" providerId="AD" clId="Web-{4D06FD0D-763B-9B5A-CE1D-519B0F626A7B}" dt="2024-02-11T01:50:32.768" v="17" actId="14100"/>
          <ac:spMkLst>
            <pc:docMk/>
            <pc:sldMk cId="1888976663" sldId="271"/>
            <ac:spMk id="2" creationId="{C647418C-43A7-5C42-2196-B5BD8EBAC6F9}"/>
          </ac:spMkLst>
        </pc:spChg>
        <pc:spChg chg="add mod">
          <ac:chgData name="Capistran, Athziry (Student)" userId="S::acapistran@mercy.edu::06c77e13-cea5-4641-83d6-af20a0a0e596" providerId="AD" clId="Web-{4D06FD0D-763B-9B5A-CE1D-519B0F626A7B}" dt="2024-02-11T01:50:32.768" v="18" actId="14100"/>
          <ac:spMkLst>
            <pc:docMk/>
            <pc:sldMk cId="1888976663" sldId="271"/>
            <ac:spMk id="4" creationId="{6A84580F-48C3-49AE-9898-AA031A7D1B51}"/>
          </ac:spMkLst>
        </pc:spChg>
        <pc:spChg chg="add mod">
          <ac:chgData name="Capistran, Athziry (Student)" userId="S::acapistran@mercy.edu::06c77e13-cea5-4641-83d6-af20a0a0e596" providerId="AD" clId="Web-{4D06FD0D-763B-9B5A-CE1D-519B0F626A7B}" dt="2024-02-11T01:50:32.752" v="16" actId="14100"/>
          <ac:spMkLst>
            <pc:docMk/>
            <pc:sldMk cId="1888976663" sldId="271"/>
            <ac:spMk id="5" creationId="{8D0912CD-0930-0659-DE74-EC73B2715558}"/>
          </ac:spMkLst>
        </pc:spChg>
        <pc:spChg chg="add mod">
          <ac:chgData name="Capistran, Athziry (Student)" userId="S::acapistran@mercy.edu::06c77e13-cea5-4641-83d6-af20a0a0e596" providerId="AD" clId="Web-{4D06FD0D-763B-9B5A-CE1D-519B0F626A7B}" dt="2024-02-11T01:51:05.128" v="20" actId="1076"/>
          <ac:spMkLst>
            <pc:docMk/>
            <pc:sldMk cId="1888976663" sldId="271"/>
            <ac:spMk id="8" creationId="{ABF61E23-0C2D-5C6F-0449-4A88D742DCD3}"/>
          </ac:spMkLst>
        </pc:spChg>
        <pc:spChg chg="add mod">
          <ac:chgData name="Capistran, Athziry (Student)" userId="S::acapistran@mercy.edu::06c77e13-cea5-4641-83d6-af20a0a0e596" providerId="AD" clId="Web-{4D06FD0D-763B-9B5A-CE1D-519B0F626A7B}" dt="2024-02-11T01:51:09.316" v="22" actId="1076"/>
          <ac:spMkLst>
            <pc:docMk/>
            <pc:sldMk cId="1888976663" sldId="271"/>
            <ac:spMk id="9" creationId="{64DF9317-F640-ED93-9D55-6C82251436A6}"/>
          </ac:spMkLst>
        </pc:spChg>
        <pc:spChg chg="add mod">
          <ac:chgData name="Capistran, Athziry (Student)" userId="S::acapistran@mercy.edu::06c77e13-cea5-4641-83d6-af20a0a0e596" providerId="AD" clId="Web-{4D06FD0D-763B-9B5A-CE1D-519B0F626A7B}" dt="2024-02-11T01:51:13.284" v="24" actId="1076"/>
          <ac:spMkLst>
            <pc:docMk/>
            <pc:sldMk cId="1888976663" sldId="271"/>
            <ac:spMk id="10" creationId="{CE017026-1B3B-AA51-67B2-EDA98A1C66C0}"/>
          </ac:spMkLst>
        </pc:spChg>
        <pc:spChg chg="add mod">
          <ac:chgData name="Capistran, Athziry (Student)" userId="S::acapistran@mercy.edu::06c77e13-cea5-4641-83d6-af20a0a0e596" providerId="AD" clId="Web-{4D06FD0D-763B-9B5A-CE1D-519B0F626A7B}" dt="2024-02-11T01:51:36.222" v="39" actId="20577"/>
          <ac:spMkLst>
            <pc:docMk/>
            <pc:sldMk cId="1888976663" sldId="271"/>
            <ac:spMk id="11" creationId="{1ED10AFC-F0EC-D4CA-27A3-C3D49A0EA153}"/>
          </ac:spMkLst>
        </pc:spChg>
        <pc:spChg chg="add mod">
          <ac:chgData name="Capistran, Athziry (Student)" userId="S::acapistran@mercy.edu::06c77e13-cea5-4641-83d6-af20a0a0e596" providerId="AD" clId="Web-{4D06FD0D-763B-9B5A-CE1D-519B0F626A7B}" dt="2024-02-11T01:51:42.348" v="41" actId="1076"/>
          <ac:spMkLst>
            <pc:docMk/>
            <pc:sldMk cId="1888976663" sldId="271"/>
            <ac:spMk id="12" creationId="{64D674ED-5291-AB75-DCDE-CC279D2DCA70}"/>
          </ac:spMkLst>
        </pc:spChg>
        <pc:spChg chg="add mod">
          <ac:chgData name="Capistran, Athziry (Student)" userId="S::acapistran@mercy.edu::06c77e13-cea5-4641-83d6-af20a0a0e596" providerId="AD" clId="Web-{4D06FD0D-763B-9B5A-CE1D-519B0F626A7B}" dt="2024-02-11T01:51:47.238" v="43" actId="1076"/>
          <ac:spMkLst>
            <pc:docMk/>
            <pc:sldMk cId="1888976663" sldId="271"/>
            <ac:spMk id="13" creationId="{E75FF354-A22C-47A0-95CC-2EA4C8640114}"/>
          </ac:spMkLst>
        </pc:spChg>
      </pc:sldChg>
      <pc:sldChg chg="addSp delSp modSp add replId">
        <pc:chgData name="Capistran, Athziry (Student)" userId="S::acapistran@mercy.edu::06c77e13-cea5-4641-83d6-af20a0a0e596" providerId="AD" clId="Web-{4D06FD0D-763B-9B5A-CE1D-519B0F626A7B}" dt="2024-02-11T02:19:14.876" v="79"/>
        <pc:sldMkLst>
          <pc:docMk/>
          <pc:sldMk cId="291772582" sldId="298"/>
        </pc:sldMkLst>
        <pc:spChg chg="mod">
          <ac:chgData name="Capistran, Athziry (Student)" userId="S::acapistran@mercy.edu::06c77e13-cea5-4641-83d6-af20a0a0e596" providerId="AD" clId="Web-{4D06FD0D-763B-9B5A-CE1D-519B0F626A7B}" dt="2024-02-11T01:55:32.009" v="66" actId="1076"/>
          <ac:spMkLst>
            <pc:docMk/>
            <pc:sldMk cId="291772582" sldId="298"/>
            <ac:spMk id="2" creationId="{C647418C-43A7-5C42-2196-B5BD8EBAC6F9}"/>
          </ac:spMkLst>
        </pc:spChg>
        <pc:spChg chg="mod">
          <ac:chgData name="Capistran, Athziry (Student)" userId="S::acapistran@mercy.edu::06c77e13-cea5-4641-83d6-af20a0a0e596" providerId="AD" clId="Web-{4D06FD0D-763B-9B5A-CE1D-519B0F626A7B}" dt="2024-02-11T01:54:50.852" v="55" actId="1076"/>
          <ac:spMkLst>
            <pc:docMk/>
            <pc:sldMk cId="291772582" sldId="298"/>
            <ac:spMk id="4" creationId="{6A84580F-48C3-49AE-9898-AA031A7D1B51}"/>
          </ac:spMkLst>
        </pc:spChg>
        <pc:spChg chg="del">
          <ac:chgData name="Capistran, Athziry (Student)" userId="S::acapistran@mercy.edu::06c77e13-cea5-4641-83d6-af20a0a0e596" providerId="AD" clId="Web-{4D06FD0D-763B-9B5A-CE1D-519B0F626A7B}" dt="2024-02-11T01:54:36.805" v="45"/>
          <ac:spMkLst>
            <pc:docMk/>
            <pc:sldMk cId="291772582" sldId="298"/>
            <ac:spMk id="5" creationId="{8D0912CD-0930-0659-DE74-EC73B2715558}"/>
          </ac:spMkLst>
        </pc:spChg>
        <pc:spChg chg="mod">
          <ac:chgData name="Capistran, Athziry (Student)" userId="S::acapistran@mercy.edu::06c77e13-cea5-4641-83d6-af20a0a0e596" providerId="AD" clId="Web-{4D06FD0D-763B-9B5A-CE1D-519B0F626A7B}" dt="2024-02-11T01:54:50.868" v="56" actId="1076"/>
          <ac:spMkLst>
            <pc:docMk/>
            <pc:sldMk cId="291772582" sldId="298"/>
            <ac:spMk id="8" creationId="{ABF61E23-0C2D-5C6F-0449-4A88D742DCD3}"/>
          </ac:spMkLst>
        </pc:spChg>
        <pc:spChg chg="mod">
          <ac:chgData name="Capistran, Athziry (Student)" userId="S::acapistran@mercy.edu::06c77e13-cea5-4641-83d6-af20a0a0e596" providerId="AD" clId="Web-{4D06FD0D-763B-9B5A-CE1D-519B0F626A7B}" dt="2024-02-11T01:54:50.868" v="57" actId="1076"/>
          <ac:spMkLst>
            <pc:docMk/>
            <pc:sldMk cId="291772582" sldId="298"/>
            <ac:spMk id="9" creationId="{64DF9317-F640-ED93-9D55-6C82251436A6}"/>
          </ac:spMkLst>
        </pc:spChg>
        <pc:spChg chg="del">
          <ac:chgData name="Capistran, Athziry (Student)" userId="S::acapistran@mercy.edu::06c77e13-cea5-4641-83d6-af20a0a0e596" providerId="AD" clId="Web-{4D06FD0D-763B-9B5A-CE1D-519B0F626A7B}" dt="2024-02-11T01:54:37.867" v="46"/>
          <ac:spMkLst>
            <pc:docMk/>
            <pc:sldMk cId="291772582" sldId="298"/>
            <ac:spMk id="10" creationId="{CE017026-1B3B-AA51-67B2-EDA98A1C66C0}"/>
          </ac:spMkLst>
        </pc:spChg>
        <pc:spChg chg="mod">
          <ac:chgData name="Capistran, Athziry (Student)" userId="S::acapistran@mercy.edu::06c77e13-cea5-4641-83d6-af20a0a0e596" providerId="AD" clId="Web-{4D06FD0D-763B-9B5A-CE1D-519B0F626A7B}" dt="2024-02-11T01:54:50.868" v="58" actId="1076"/>
          <ac:spMkLst>
            <pc:docMk/>
            <pc:sldMk cId="291772582" sldId="298"/>
            <ac:spMk id="11" creationId="{1ED10AFC-F0EC-D4CA-27A3-C3D49A0EA153}"/>
          </ac:spMkLst>
        </pc:spChg>
        <pc:spChg chg="mod">
          <ac:chgData name="Capistran, Athziry (Student)" userId="S::acapistran@mercy.edu::06c77e13-cea5-4641-83d6-af20a0a0e596" providerId="AD" clId="Web-{4D06FD0D-763B-9B5A-CE1D-519B0F626A7B}" dt="2024-02-11T01:54:50.868" v="59" actId="1076"/>
          <ac:spMkLst>
            <pc:docMk/>
            <pc:sldMk cId="291772582" sldId="298"/>
            <ac:spMk id="12" creationId="{64D674ED-5291-AB75-DCDE-CC279D2DCA70}"/>
          </ac:spMkLst>
        </pc:spChg>
        <pc:spChg chg="del">
          <ac:chgData name="Capistran, Athziry (Student)" userId="S::acapistran@mercy.edu::06c77e13-cea5-4641-83d6-af20a0a0e596" providerId="AD" clId="Web-{4D06FD0D-763B-9B5A-CE1D-519B0F626A7B}" dt="2024-02-11T01:54:39.867" v="47"/>
          <ac:spMkLst>
            <pc:docMk/>
            <pc:sldMk cId="291772582" sldId="298"/>
            <ac:spMk id="13" creationId="{E75FF354-A22C-47A0-95CC-2EA4C8640114}"/>
          </ac:spMkLst>
        </pc:spChg>
        <pc:spChg chg="add mod">
          <ac:chgData name="Capistran, Athziry (Student)" userId="S::acapistran@mercy.edu::06c77e13-cea5-4641-83d6-af20a0a0e596" providerId="AD" clId="Web-{4D06FD0D-763B-9B5A-CE1D-519B0F626A7B}" dt="2024-02-11T01:59:11.217" v="73" actId="1076"/>
          <ac:spMkLst>
            <pc:docMk/>
            <pc:sldMk cId="291772582" sldId="298"/>
            <ac:spMk id="16" creationId="{34D69E9A-258B-94B9-5E21-CC58D87C4DBE}"/>
          </ac:spMkLst>
        </pc:spChg>
        <pc:picChg chg="add mod">
          <ac:chgData name="Capistran, Athziry (Student)" userId="S::acapistran@mercy.edu::06c77e13-cea5-4641-83d6-af20a0a0e596" providerId="AD" clId="Web-{4D06FD0D-763B-9B5A-CE1D-519B0F626A7B}" dt="2024-02-11T02:10:28.655" v="78" actId="1076"/>
          <ac:picMkLst>
            <pc:docMk/>
            <pc:sldMk cId="291772582" sldId="298"/>
            <ac:picMk id="4" creationId="{30D024AE-8E6F-E9C6-020C-4E4CDC87A9A4}"/>
          </ac:picMkLst>
        </pc:picChg>
        <pc:picChg chg="add mod">
          <ac:chgData name="Capistran, Athziry (Student)" userId="S::acapistran@mercy.edu::06c77e13-cea5-4641-83d6-af20a0a0e596" providerId="AD" clId="Web-{4D06FD0D-763B-9B5A-CE1D-519B0F626A7B}" dt="2024-02-11T02:19:14.876" v="79"/>
          <ac:picMkLst>
            <pc:docMk/>
            <pc:sldMk cId="291772582" sldId="298"/>
            <ac:picMk id="5" creationId="{4AA453CB-FD11-8F2E-77C9-FE6CAF0B3820}"/>
          </ac:picMkLst>
        </pc:picChg>
        <pc:picChg chg="add mod">
          <ac:chgData name="Capistran, Athziry (Student)" userId="S::acapistran@mercy.edu::06c77e13-cea5-4641-83d6-af20a0a0e596" providerId="AD" clId="Web-{4D06FD0D-763B-9B5A-CE1D-519B0F626A7B}" dt="2024-02-11T02:03:43.536" v="74"/>
          <ac:picMkLst>
            <pc:docMk/>
            <pc:sldMk cId="291772582" sldId="298"/>
            <ac:picMk id="10" creationId="{D0336CE6-B543-E810-D633-A7987D293AA9}"/>
          </ac:picMkLst>
        </pc:picChg>
        <pc:picChg chg="add mod">
          <ac:chgData name="Capistran, Athziry (Student)" userId="S::acapistran@mercy.edu::06c77e13-cea5-4641-83d6-af20a0a0e596" providerId="AD" clId="Web-{4D06FD0D-763B-9B5A-CE1D-519B0F626A7B}" dt="2024-02-11T02:03:46.286" v="75"/>
          <ac:picMkLst>
            <pc:docMk/>
            <pc:sldMk cId="291772582" sldId="298"/>
            <ac:picMk id="13" creationId="{F5D570D4-1C69-1ADD-5295-175AC9E92F3D}"/>
          </ac:picMkLst>
        </pc:picChg>
        <pc:picChg chg="add mod">
          <ac:chgData name="Capistran, Athziry (Student)" userId="S::acapistran@mercy.edu::06c77e13-cea5-4641-83d6-af20a0a0e596" providerId="AD" clId="Web-{4D06FD0D-763B-9B5A-CE1D-519B0F626A7B}" dt="2024-02-11T01:58:40.607" v="69" actId="1076"/>
          <ac:picMkLst>
            <pc:docMk/>
            <pc:sldMk cId="291772582" sldId="298"/>
            <ac:picMk id="14" creationId="{7B6F89D2-B295-54D7-DF4D-2055666F4D4F}"/>
          </ac:picMkLst>
        </pc:picChg>
      </pc:sldChg>
      <pc:sldChg chg="add replId">
        <pc:chgData name="Capistran, Athziry (Student)" userId="S::acapistran@mercy.edu::06c77e13-cea5-4641-83d6-af20a0a0e596" providerId="AD" clId="Web-{4D06FD0D-763B-9B5A-CE1D-519B0F626A7B}" dt="2024-02-11T01:54:55.524" v="61"/>
        <pc:sldMkLst>
          <pc:docMk/>
          <pc:sldMk cId="2230038633" sldId="299"/>
        </pc:sldMkLst>
      </pc:sldChg>
      <pc:sldChg chg="add replId">
        <pc:chgData name="Capistran, Athziry (Student)" userId="S::acapistran@mercy.edu::06c77e13-cea5-4641-83d6-af20a0a0e596" providerId="AD" clId="Web-{4D06FD0D-763B-9B5A-CE1D-519B0F626A7B}" dt="2024-02-11T01:54:57.165" v="62"/>
        <pc:sldMkLst>
          <pc:docMk/>
          <pc:sldMk cId="4052992180" sldId="300"/>
        </pc:sldMkLst>
      </pc:sldChg>
      <pc:sldChg chg="add replId">
        <pc:chgData name="Capistran, Athziry (Student)" userId="S::acapistran@mercy.edu::06c77e13-cea5-4641-83d6-af20a0a0e596" providerId="AD" clId="Web-{4D06FD0D-763B-9B5A-CE1D-519B0F626A7B}" dt="2024-02-11T01:54:59.118" v="63"/>
        <pc:sldMkLst>
          <pc:docMk/>
          <pc:sldMk cId="3124430818" sldId="301"/>
        </pc:sldMkLst>
      </pc:sldChg>
      <pc:sldChg chg="add del replId">
        <pc:chgData name="Capistran, Athziry (Student)" userId="S::acapistran@mercy.edu::06c77e13-cea5-4641-83d6-af20a0a0e596" providerId="AD" clId="Web-{4D06FD0D-763B-9B5A-CE1D-519B0F626A7B}" dt="2024-02-11T01:55:32.962" v="67"/>
        <pc:sldMkLst>
          <pc:docMk/>
          <pc:sldMk cId="2692277312" sldId="302"/>
        </pc:sldMkLst>
      </pc:sldChg>
      <pc:sldChg chg="addSp delSp modSp">
        <pc:chgData name="Capistran, Athziry (Student)" userId="S::acapistran@mercy.edu::06c77e13-cea5-4641-83d6-af20a0a0e596" providerId="AD" clId="Web-{4D06FD0D-763B-9B5A-CE1D-519B0F626A7B}" dt="2024-02-11T02:28:13.232" v="85" actId="1076"/>
        <pc:sldMkLst>
          <pc:docMk/>
          <pc:sldMk cId="3290693614" sldId="302"/>
        </pc:sldMkLst>
        <pc:picChg chg="add del mod">
          <ac:chgData name="Capistran, Athziry (Student)" userId="S::acapistran@mercy.edu::06c77e13-cea5-4641-83d6-af20a0a0e596" providerId="AD" clId="Web-{4D06FD0D-763B-9B5A-CE1D-519B0F626A7B}" dt="2024-02-11T02:28:05.529" v="83"/>
          <ac:picMkLst>
            <pc:docMk/>
            <pc:sldMk cId="3290693614" sldId="302"/>
            <ac:picMk id="2" creationId="{79F5A274-D969-2F81-9073-DC0A07BBB476}"/>
          </ac:picMkLst>
        </pc:picChg>
        <pc:picChg chg="add mod">
          <ac:chgData name="Capistran, Athziry (Student)" userId="S::acapistran@mercy.edu::06c77e13-cea5-4641-83d6-af20a0a0e596" providerId="AD" clId="Web-{4D06FD0D-763B-9B5A-CE1D-519B0F626A7B}" dt="2024-02-11T02:28:13.232" v="85" actId="1076"/>
          <ac:picMkLst>
            <pc:docMk/>
            <pc:sldMk cId="3290693614" sldId="302"/>
            <ac:picMk id="5" creationId="{9DA29BC1-68FA-D400-E9E3-12F55C42ABD5}"/>
          </ac:picMkLst>
        </pc:picChg>
        <pc:picChg chg="add mod">
          <ac:chgData name="Capistran, Athziry (Student)" userId="S::acapistran@mercy.edu::06c77e13-cea5-4641-83d6-af20a0a0e596" providerId="AD" clId="Web-{4D06FD0D-763B-9B5A-CE1D-519B0F626A7B}" dt="2024-02-11T02:19:29.845" v="81" actId="1076"/>
          <ac:picMkLst>
            <pc:docMk/>
            <pc:sldMk cId="3290693614" sldId="302"/>
            <ac:picMk id="16" creationId="{C9931C01-4539-6A93-BCB2-460CD88BFFEA}"/>
          </ac:picMkLst>
        </pc:picChg>
      </pc:sldChg>
    </pc:docChg>
  </pc:docChgLst>
  <pc:docChgLst>
    <pc:chgData name="Capistran, Ms. Marla Maritza" userId="S::mc08144p@pace.edu::1b3f2ebe-684b-4c5f-93e9-bb82f2159dc8" providerId="AD" clId="Web-{969F2300-D446-A97C-035F-0DDA02CE414F}"/>
    <pc:docChg chg="addSld delSld modSld sldOrd">
      <pc:chgData name="Capistran, Ms. Marla Maritza" userId="S::mc08144p@pace.edu::1b3f2ebe-684b-4c5f-93e9-bb82f2159dc8" providerId="AD" clId="Web-{969F2300-D446-A97C-035F-0DDA02CE414F}" dt="2024-02-13T22:22:14.005" v="536"/>
      <pc:docMkLst>
        <pc:docMk/>
      </pc:docMkLst>
      <pc:sldChg chg="modSp addAnim delAnim modAnim">
        <pc:chgData name="Capistran, Ms. Marla Maritza" userId="S::mc08144p@pace.edu::1b3f2ebe-684b-4c5f-93e9-bb82f2159dc8" providerId="AD" clId="Web-{969F2300-D446-A97C-035F-0DDA02CE414F}" dt="2024-02-13T21:56:37.897" v="513" actId="20577"/>
        <pc:sldMkLst>
          <pc:docMk/>
          <pc:sldMk cId="3409388650" sldId="273"/>
        </pc:sldMkLst>
        <pc:spChg chg="mod">
          <ac:chgData name="Capistran, Ms. Marla Maritza" userId="S::mc08144p@pace.edu::1b3f2ebe-684b-4c5f-93e9-bb82f2159dc8" providerId="AD" clId="Web-{969F2300-D446-A97C-035F-0DDA02CE414F}" dt="2024-02-13T21:56:37.897" v="513" actId="20577"/>
          <ac:spMkLst>
            <pc:docMk/>
            <pc:sldMk cId="3409388650" sldId="273"/>
            <ac:spMk id="10" creationId="{E27AECCC-BD69-0E84-117E-EBFFAA53E08D}"/>
          </ac:spMkLst>
        </pc:spChg>
      </pc:sldChg>
      <pc:sldChg chg="modSp">
        <pc:chgData name="Capistran, Ms. Marla Maritza" userId="S::mc08144p@pace.edu::1b3f2ebe-684b-4c5f-93e9-bb82f2159dc8" providerId="AD" clId="Web-{969F2300-D446-A97C-035F-0DDA02CE414F}" dt="2024-02-13T20:52:13.567" v="2"/>
        <pc:sldMkLst>
          <pc:docMk/>
          <pc:sldMk cId="1321847648" sldId="280"/>
        </pc:sldMkLst>
        <pc:spChg chg="ord">
          <ac:chgData name="Capistran, Ms. Marla Maritza" userId="S::mc08144p@pace.edu::1b3f2ebe-684b-4c5f-93e9-bb82f2159dc8" providerId="AD" clId="Web-{969F2300-D446-A97C-035F-0DDA02CE414F}" dt="2024-02-13T20:52:13.567" v="2"/>
          <ac:spMkLst>
            <pc:docMk/>
            <pc:sldMk cId="1321847648" sldId="280"/>
            <ac:spMk id="3" creationId="{BD885E9A-EAE8-97B8-65CC-CC11C0F04669}"/>
          </ac:spMkLst>
        </pc:spChg>
      </pc:sldChg>
      <pc:sldChg chg="addSp delSp modSp">
        <pc:chgData name="Capistran, Ms. Marla Maritza" userId="S::mc08144p@pace.edu::1b3f2ebe-684b-4c5f-93e9-bb82f2159dc8" providerId="AD" clId="Web-{969F2300-D446-A97C-035F-0DDA02CE414F}" dt="2024-02-13T20:55:41.993" v="5"/>
        <pc:sldMkLst>
          <pc:docMk/>
          <pc:sldMk cId="1177391110" sldId="282"/>
        </pc:sldMkLst>
        <pc:spChg chg="add del mod">
          <ac:chgData name="Capistran, Ms. Marla Maritza" userId="S::mc08144p@pace.edu::1b3f2ebe-684b-4c5f-93e9-bb82f2159dc8" providerId="AD" clId="Web-{969F2300-D446-A97C-035F-0DDA02CE414F}" dt="2024-02-13T20:55:41.993" v="5"/>
          <ac:spMkLst>
            <pc:docMk/>
            <pc:sldMk cId="1177391110" sldId="282"/>
            <ac:spMk id="4" creationId="{F1231621-6E1E-88BB-6BC0-4ED34A25D15B}"/>
          </ac:spMkLst>
        </pc:spChg>
      </pc:sldChg>
      <pc:sldChg chg="modSp">
        <pc:chgData name="Capistran, Ms. Marla Maritza" userId="S::mc08144p@pace.edu::1b3f2ebe-684b-4c5f-93e9-bb82f2159dc8" providerId="AD" clId="Web-{969F2300-D446-A97C-035F-0DDA02CE414F}" dt="2024-02-13T21:38:24.519" v="442" actId="20577"/>
        <pc:sldMkLst>
          <pc:docMk/>
          <pc:sldMk cId="1445735866" sldId="289"/>
        </pc:sldMkLst>
        <pc:spChg chg="mod">
          <ac:chgData name="Capistran, Ms. Marla Maritza" userId="S::mc08144p@pace.edu::1b3f2ebe-684b-4c5f-93e9-bb82f2159dc8" providerId="AD" clId="Web-{969F2300-D446-A97C-035F-0DDA02CE414F}" dt="2024-02-13T21:38:24.519" v="442" actId="20577"/>
          <ac:spMkLst>
            <pc:docMk/>
            <pc:sldMk cId="1445735866" sldId="289"/>
            <ac:spMk id="14" creationId="{60C29ED0-5000-41CF-4449-069ECFF8C1A8}"/>
          </ac:spMkLst>
        </pc:spChg>
      </pc:sldChg>
      <pc:sldChg chg="modSp">
        <pc:chgData name="Capistran, Ms. Marla Maritza" userId="S::mc08144p@pace.edu::1b3f2ebe-684b-4c5f-93e9-bb82f2159dc8" providerId="AD" clId="Web-{969F2300-D446-A97C-035F-0DDA02CE414F}" dt="2024-02-13T21:37:02.002" v="418" actId="20577"/>
        <pc:sldMkLst>
          <pc:docMk/>
          <pc:sldMk cId="1441613116" sldId="291"/>
        </pc:sldMkLst>
        <pc:spChg chg="mod">
          <ac:chgData name="Capistran, Ms. Marla Maritza" userId="S::mc08144p@pace.edu::1b3f2ebe-684b-4c5f-93e9-bb82f2159dc8" providerId="AD" clId="Web-{969F2300-D446-A97C-035F-0DDA02CE414F}" dt="2024-02-13T21:37:02.002" v="418" actId="20577"/>
          <ac:spMkLst>
            <pc:docMk/>
            <pc:sldMk cId="1441613116" sldId="291"/>
            <ac:spMk id="14" creationId="{0E7F6763-BB69-1BBC-DDC6-7C4B132FA5F5}"/>
          </ac:spMkLst>
        </pc:spChg>
      </pc:sldChg>
      <pc:sldChg chg="modSp">
        <pc:chgData name="Capistran, Ms. Marla Maritza" userId="S::mc08144p@pace.edu::1b3f2ebe-684b-4c5f-93e9-bb82f2159dc8" providerId="AD" clId="Web-{969F2300-D446-A97C-035F-0DDA02CE414F}" dt="2024-02-13T21:38:09.597" v="432" actId="20577"/>
        <pc:sldMkLst>
          <pc:docMk/>
          <pc:sldMk cId="3505337978" sldId="292"/>
        </pc:sldMkLst>
        <pc:spChg chg="mod">
          <ac:chgData name="Capistran, Ms. Marla Maritza" userId="S::mc08144p@pace.edu::1b3f2ebe-684b-4c5f-93e9-bb82f2159dc8" providerId="AD" clId="Web-{969F2300-D446-A97C-035F-0DDA02CE414F}" dt="2024-02-13T21:38:09.597" v="432" actId="20577"/>
          <ac:spMkLst>
            <pc:docMk/>
            <pc:sldMk cId="3505337978" sldId="292"/>
            <ac:spMk id="14" creationId="{B3254237-0D08-1ECB-0FC4-513414A65600}"/>
          </ac:spMkLst>
        </pc:spChg>
      </pc:sldChg>
      <pc:sldChg chg="modSp">
        <pc:chgData name="Capistran, Ms. Marla Maritza" userId="S::mc08144p@pace.edu::1b3f2ebe-684b-4c5f-93e9-bb82f2159dc8" providerId="AD" clId="Web-{969F2300-D446-A97C-035F-0DDA02CE414F}" dt="2024-02-13T21:38:18.144" v="437" actId="20577"/>
        <pc:sldMkLst>
          <pc:docMk/>
          <pc:sldMk cId="602127567" sldId="293"/>
        </pc:sldMkLst>
        <pc:spChg chg="mod">
          <ac:chgData name="Capistran, Ms. Marla Maritza" userId="S::mc08144p@pace.edu::1b3f2ebe-684b-4c5f-93e9-bb82f2159dc8" providerId="AD" clId="Web-{969F2300-D446-A97C-035F-0DDA02CE414F}" dt="2024-02-13T21:38:18.144" v="437" actId="20577"/>
          <ac:spMkLst>
            <pc:docMk/>
            <pc:sldMk cId="602127567" sldId="293"/>
            <ac:spMk id="14" creationId="{FC82AB22-E637-2048-CF20-6EA37381F223}"/>
          </ac:spMkLst>
        </pc:spChg>
      </pc:sldChg>
      <pc:sldChg chg="addSp delSp modSp">
        <pc:chgData name="Capistran, Ms. Marla Maritza" userId="S::mc08144p@pace.edu::1b3f2ebe-684b-4c5f-93e9-bb82f2159dc8" providerId="AD" clId="Web-{969F2300-D446-A97C-035F-0DDA02CE414F}" dt="2024-02-13T21:39:17.380" v="445" actId="1076"/>
        <pc:sldMkLst>
          <pc:docMk/>
          <pc:sldMk cId="3015194073" sldId="296"/>
        </pc:sldMkLst>
        <pc:spChg chg="add mod">
          <ac:chgData name="Capistran, Ms. Marla Maritza" userId="S::mc08144p@pace.edu::1b3f2ebe-684b-4c5f-93e9-bb82f2159dc8" providerId="AD" clId="Web-{969F2300-D446-A97C-035F-0DDA02CE414F}" dt="2024-02-13T21:39:17.380" v="445" actId="1076"/>
          <ac:spMkLst>
            <pc:docMk/>
            <pc:sldMk cId="3015194073" sldId="296"/>
            <ac:spMk id="4" creationId="{6CDD2B7A-DD2D-1556-A4E2-F1DC830BE77E}"/>
          </ac:spMkLst>
        </pc:spChg>
        <pc:spChg chg="del">
          <ac:chgData name="Capistran, Ms. Marla Maritza" userId="S::mc08144p@pace.edu::1b3f2ebe-684b-4c5f-93e9-bb82f2159dc8" providerId="AD" clId="Web-{969F2300-D446-A97C-035F-0DDA02CE414F}" dt="2024-02-13T21:38:33.785" v="443"/>
          <ac:spMkLst>
            <pc:docMk/>
            <pc:sldMk cId="3015194073" sldId="296"/>
            <ac:spMk id="8" creationId="{47FC7ACB-8A08-4A80-ACF3-9FC9FC53F0E6}"/>
          </ac:spMkLst>
        </pc:spChg>
        <pc:spChg chg="mod">
          <ac:chgData name="Capistran, Ms. Marla Maritza" userId="S::mc08144p@pace.edu::1b3f2ebe-684b-4c5f-93e9-bb82f2159dc8" providerId="AD" clId="Web-{969F2300-D446-A97C-035F-0DDA02CE414F}" dt="2024-02-13T21:37:53.019" v="422" actId="20577"/>
          <ac:spMkLst>
            <pc:docMk/>
            <pc:sldMk cId="3015194073" sldId="296"/>
            <ac:spMk id="14" creationId="{78D4F9E4-955A-5A3D-373D-6A4DC67D7897}"/>
          </ac:spMkLst>
        </pc:spChg>
      </pc:sldChg>
      <pc:sldChg chg="modSp">
        <pc:chgData name="Capistran, Ms. Marla Maritza" userId="S::mc08144p@pace.edu::1b3f2ebe-684b-4c5f-93e9-bb82f2159dc8" providerId="AD" clId="Web-{969F2300-D446-A97C-035F-0DDA02CE414F}" dt="2024-02-13T21:38:00.285" v="427" actId="20577"/>
        <pc:sldMkLst>
          <pc:docMk/>
          <pc:sldMk cId="898864475" sldId="297"/>
        </pc:sldMkLst>
        <pc:spChg chg="mod">
          <ac:chgData name="Capistran, Ms. Marla Maritza" userId="S::mc08144p@pace.edu::1b3f2ebe-684b-4c5f-93e9-bb82f2159dc8" providerId="AD" clId="Web-{969F2300-D446-A97C-035F-0DDA02CE414F}" dt="2024-02-13T21:38:00.285" v="427" actId="20577"/>
          <ac:spMkLst>
            <pc:docMk/>
            <pc:sldMk cId="898864475" sldId="297"/>
            <ac:spMk id="14" creationId="{5B4CFDE2-D307-A1DE-B4B6-B7863EC81465}"/>
          </ac:spMkLst>
        </pc:spChg>
      </pc:sldChg>
      <pc:sldChg chg="addSp delSp modSp">
        <pc:chgData name="Capistran, Ms. Marla Maritza" userId="S::mc08144p@pace.edu::1b3f2ebe-684b-4c5f-93e9-bb82f2159dc8" providerId="AD" clId="Web-{969F2300-D446-A97C-035F-0DDA02CE414F}" dt="2024-02-13T22:09:33.743" v="525"/>
        <pc:sldMkLst>
          <pc:docMk/>
          <pc:sldMk cId="2228279305" sldId="304"/>
        </pc:sldMkLst>
        <pc:spChg chg="mod">
          <ac:chgData name="Capistran, Ms. Marla Maritza" userId="S::mc08144p@pace.edu::1b3f2ebe-684b-4c5f-93e9-bb82f2159dc8" providerId="AD" clId="Web-{969F2300-D446-A97C-035F-0DDA02CE414F}" dt="2024-02-13T21:49:04.561" v="503" actId="20577"/>
          <ac:spMkLst>
            <pc:docMk/>
            <pc:sldMk cId="2228279305" sldId="304"/>
            <ac:spMk id="9" creationId="{A2F4CA7A-1D9C-0052-8C1B-DA3CCDB61882}"/>
          </ac:spMkLst>
        </pc:spChg>
        <pc:grpChg chg="add del topLvl">
          <ac:chgData name="Capistran, Ms. Marla Maritza" userId="S::mc08144p@pace.edu::1b3f2ebe-684b-4c5f-93e9-bb82f2159dc8" providerId="AD" clId="Web-{969F2300-D446-A97C-035F-0DDA02CE414F}" dt="2024-02-13T22:09:33.743" v="525"/>
          <ac:grpSpMkLst>
            <pc:docMk/>
            <pc:sldMk cId="2228279305" sldId="304"/>
            <ac:grpSpMk id="2" creationId="{1957C229-2BD1-7A3B-101E-5418149A68B8}"/>
          </ac:grpSpMkLst>
        </pc:grpChg>
        <pc:grpChg chg="del">
          <ac:chgData name="Capistran, Ms. Marla Maritza" userId="S::mc08144p@pace.edu::1b3f2ebe-684b-4c5f-93e9-bb82f2159dc8" providerId="AD" clId="Web-{969F2300-D446-A97C-035F-0DDA02CE414F}" dt="2024-02-13T22:09:24.212" v="523"/>
          <ac:grpSpMkLst>
            <pc:docMk/>
            <pc:sldMk cId="2228279305" sldId="304"/>
            <ac:grpSpMk id="13" creationId="{00186BA0-7E55-D9F9-DB61-6B0215A89808}"/>
          </ac:grpSpMkLst>
        </pc:grpChg>
        <pc:grpChg chg="mod topLvl">
          <ac:chgData name="Capistran, Ms. Marla Maritza" userId="S::mc08144p@pace.edu::1b3f2ebe-684b-4c5f-93e9-bb82f2159dc8" providerId="AD" clId="Web-{969F2300-D446-A97C-035F-0DDA02CE414F}" dt="2024-02-13T22:09:33.743" v="525"/>
          <ac:grpSpMkLst>
            <pc:docMk/>
            <pc:sldMk cId="2228279305" sldId="304"/>
            <ac:grpSpMk id="15" creationId="{49A784E8-7F20-5272-7FA6-2A1258B163CD}"/>
          </ac:grpSpMkLst>
        </pc:grpChg>
        <pc:grpChg chg="mod topLvl">
          <ac:chgData name="Capistran, Ms. Marla Maritza" userId="S::mc08144p@pace.edu::1b3f2ebe-684b-4c5f-93e9-bb82f2159dc8" providerId="AD" clId="Web-{969F2300-D446-A97C-035F-0DDA02CE414F}" dt="2024-02-13T22:09:33.743" v="525"/>
          <ac:grpSpMkLst>
            <pc:docMk/>
            <pc:sldMk cId="2228279305" sldId="304"/>
            <ac:grpSpMk id="26" creationId="{9695D971-7E65-CE6E-1FBB-16B18439A5DB}"/>
          </ac:grpSpMkLst>
        </pc:grpChg>
        <pc:picChg chg="topLvl">
          <ac:chgData name="Capistran, Ms. Marla Maritza" userId="S::mc08144p@pace.edu::1b3f2ebe-684b-4c5f-93e9-bb82f2159dc8" providerId="AD" clId="Web-{969F2300-D446-A97C-035F-0DDA02CE414F}" dt="2024-02-13T22:09:24.212" v="523"/>
          <ac:picMkLst>
            <pc:docMk/>
            <pc:sldMk cId="2228279305" sldId="304"/>
            <ac:picMk id="4" creationId="{E3C22816-E804-4882-1CE5-343A738612F6}"/>
          </ac:picMkLst>
        </pc:picChg>
        <pc:picChg chg="topLvl">
          <ac:chgData name="Capistran, Ms. Marla Maritza" userId="S::mc08144p@pace.edu::1b3f2ebe-684b-4c5f-93e9-bb82f2159dc8" providerId="AD" clId="Web-{969F2300-D446-A97C-035F-0DDA02CE414F}" dt="2024-02-13T22:09:24.212" v="523"/>
          <ac:picMkLst>
            <pc:docMk/>
            <pc:sldMk cId="2228279305" sldId="304"/>
            <ac:picMk id="10" creationId="{9846F9D5-FBBF-782B-80F8-DCF70FE4B264}"/>
          </ac:picMkLst>
        </pc:picChg>
      </pc:sldChg>
      <pc:sldChg chg="addSp delSp modSp modTransition">
        <pc:chgData name="Capistran, Ms. Marla Maritza" userId="S::mc08144p@pace.edu::1b3f2ebe-684b-4c5f-93e9-bb82f2159dc8" providerId="AD" clId="Web-{969F2300-D446-A97C-035F-0DDA02CE414F}" dt="2024-02-13T21:41:11.741" v="449"/>
        <pc:sldMkLst>
          <pc:docMk/>
          <pc:sldMk cId="4127277671" sldId="319"/>
        </pc:sldMkLst>
        <pc:grpChg chg="mod">
          <ac:chgData name="Capistran, Ms. Marla Maritza" userId="S::mc08144p@pace.edu::1b3f2ebe-684b-4c5f-93e9-bb82f2159dc8" providerId="AD" clId="Web-{969F2300-D446-A97C-035F-0DDA02CE414F}" dt="2024-02-13T21:41:10.569" v="448" actId="1076"/>
          <ac:grpSpMkLst>
            <pc:docMk/>
            <pc:sldMk cId="4127277671" sldId="319"/>
            <ac:grpSpMk id="3" creationId="{57CAC539-835F-0505-44F1-7B523592AD80}"/>
          </ac:grpSpMkLst>
        </pc:grpChg>
        <pc:grpChg chg="add del">
          <ac:chgData name="Capistran, Ms. Marla Maritza" userId="S::mc08144p@pace.edu::1b3f2ebe-684b-4c5f-93e9-bb82f2159dc8" providerId="AD" clId="Web-{969F2300-D446-A97C-035F-0DDA02CE414F}" dt="2024-02-13T21:41:11.741" v="449"/>
          <ac:grpSpMkLst>
            <pc:docMk/>
            <pc:sldMk cId="4127277671" sldId="319"/>
            <ac:grpSpMk id="14" creationId="{52F4430B-964B-F4C2-B2F6-25DAD932E36A}"/>
          </ac:grpSpMkLst>
        </pc:grpChg>
      </pc:sldChg>
      <pc:sldChg chg="addSp delSp modSp">
        <pc:chgData name="Capistran, Ms. Marla Maritza" userId="S::mc08144p@pace.edu::1b3f2ebe-684b-4c5f-93e9-bb82f2159dc8" providerId="AD" clId="Web-{969F2300-D446-A97C-035F-0DDA02CE414F}" dt="2024-02-13T21:43:13.477" v="454"/>
        <pc:sldMkLst>
          <pc:docMk/>
          <pc:sldMk cId="3233319033" sldId="321"/>
        </pc:sldMkLst>
        <pc:spChg chg="del">
          <ac:chgData name="Capistran, Ms. Marla Maritza" userId="S::mc08144p@pace.edu::1b3f2ebe-684b-4c5f-93e9-bb82f2159dc8" providerId="AD" clId="Web-{969F2300-D446-A97C-035F-0DDA02CE414F}" dt="2024-02-13T21:18:57.469" v="330"/>
          <ac:spMkLst>
            <pc:docMk/>
            <pc:sldMk cId="3233319033" sldId="321"/>
            <ac:spMk id="3" creationId="{0C4227F2-4F78-A22E-3AA4-AB5CC974FD63}"/>
          </ac:spMkLst>
        </pc:spChg>
        <pc:spChg chg="add mod">
          <ac:chgData name="Capistran, Ms. Marla Maritza" userId="S::mc08144p@pace.edu::1b3f2ebe-684b-4c5f-93e9-bb82f2159dc8" providerId="AD" clId="Web-{969F2300-D446-A97C-035F-0DDA02CE414F}" dt="2024-02-13T21:43:12.180" v="453" actId="1076"/>
          <ac:spMkLst>
            <pc:docMk/>
            <pc:sldMk cId="3233319033" sldId="321"/>
            <ac:spMk id="7" creationId="{1F6A3EF1-C5AE-A21D-4A6C-C7EFC9730E08}"/>
          </ac:spMkLst>
        </pc:spChg>
        <pc:spChg chg="del">
          <ac:chgData name="Capistran, Ms. Marla Maritza" userId="S::mc08144p@pace.edu::1b3f2ebe-684b-4c5f-93e9-bb82f2159dc8" providerId="AD" clId="Web-{969F2300-D446-A97C-035F-0DDA02CE414F}" dt="2024-02-13T21:18:58.859" v="331"/>
          <ac:spMkLst>
            <pc:docMk/>
            <pc:sldMk cId="3233319033" sldId="321"/>
            <ac:spMk id="8" creationId="{ED42AED3-E2DF-4C94-C63C-7B7934C07F74}"/>
          </ac:spMkLst>
        </pc:spChg>
        <pc:spChg chg="add del">
          <ac:chgData name="Capistran, Ms. Marla Maritza" userId="S::mc08144p@pace.edu::1b3f2ebe-684b-4c5f-93e9-bb82f2159dc8" providerId="AD" clId="Web-{969F2300-D446-A97C-035F-0DDA02CE414F}" dt="2024-02-13T21:43:13.477" v="454"/>
          <ac:spMkLst>
            <pc:docMk/>
            <pc:sldMk cId="3233319033" sldId="321"/>
            <ac:spMk id="11" creationId="{E9889917-33E2-B515-8AFB-730128E79C5F}"/>
          </ac:spMkLst>
        </pc:spChg>
        <pc:spChg chg="mod">
          <ac:chgData name="Capistran, Ms. Marla Maritza" userId="S::mc08144p@pace.edu::1b3f2ebe-684b-4c5f-93e9-bb82f2159dc8" providerId="AD" clId="Web-{969F2300-D446-A97C-035F-0DDA02CE414F}" dt="2024-02-13T21:10:17.992" v="234" actId="14100"/>
          <ac:spMkLst>
            <pc:docMk/>
            <pc:sldMk cId="3233319033" sldId="321"/>
            <ac:spMk id="20" creationId="{C0B5CB03-B8C5-7148-B3F3-33F715710AAC}"/>
          </ac:spMkLst>
        </pc:spChg>
        <pc:spChg chg="mod">
          <ac:chgData name="Capistran, Ms. Marla Maritza" userId="S::mc08144p@pace.edu::1b3f2ebe-684b-4c5f-93e9-bb82f2159dc8" providerId="AD" clId="Web-{969F2300-D446-A97C-035F-0DDA02CE414F}" dt="2024-02-13T21:10:28.585" v="236" actId="1076"/>
          <ac:spMkLst>
            <pc:docMk/>
            <pc:sldMk cId="3233319033" sldId="321"/>
            <ac:spMk id="21" creationId="{EE6699F0-9876-1E11-726E-3CCA5D9A955A}"/>
          </ac:spMkLst>
        </pc:spChg>
        <pc:spChg chg="mod">
          <ac:chgData name="Capistran, Ms. Marla Maritza" userId="S::mc08144p@pace.edu::1b3f2ebe-684b-4c5f-93e9-bb82f2159dc8" providerId="AD" clId="Web-{969F2300-D446-A97C-035F-0DDA02CE414F}" dt="2024-02-13T21:11:09.133" v="283" actId="1076"/>
          <ac:spMkLst>
            <pc:docMk/>
            <pc:sldMk cId="3233319033" sldId="321"/>
            <ac:spMk id="22" creationId="{D447C1F9-8250-0F77-BF1B-A1EEB994BCA2}"/>
          </ac:spMkLst>
        </pc:spChg>
      </pc:sldChg>
      <pc:sldChg chg="addSp delSp modSp">
        <pc:chgData name="Capistran, Ms. Marla Maritza" userId="S::mc08144p@pace.edu::1b3f2ebe-684b-4c5f-93e9-bb82f2159dc8" providerId="AD" clId="Web-{969F2300-D446-A97C-035F-0DDA02CE414F}" dt="2024-02-13T21:18:54.172" v="329"/>
        <pc:sldMkLst>
          <pc:docMk/>
          <pc:sldMk cId="158254258" sldId="328"/>
        </pc:sldMkLst>
        <pc:spChg chg="del">
          <ac:chgData name="Capistran, Ms. Marla Maritza" userId="S::mc08144p@pace.edu::1b3f2ebe-684b-4c5f-93e9-bb82f2159dc8" providerId="AD" clId="Web-{969F2300-D446-A97C-035F-0DDA02CE414F}" dt="2024-02-13T21:15:50.825" v="302"/>
          <ac:spMkLst>
            <pc:docMk/>
            <pc:sldMk cId="158254258" sldId="328"/>
            <ac:spMk id="6" creationId="{9B758FA8-0E3A-39ED-D14D-F41C9DE1203B}"/>
          </ac:spMkLst>
        </pc:spChg>
        <pc:spChg chg="del">
          <ac:chgData name="Capistran, Ms. Marla Maritza" userId="S::mc08144p@pace.edu::1b3f2ebe-684b-4c5f-93e9-bb82f2159dc8" providerId="AD" clId="Web-{969F2300-D446-A97C-035F-0DDA02CE414F}" dt="2024-02-13T21:18:54.172" v="329"/>
          <ac:spMkLst>
            <pc:docMk/>
            <pc:sldMk cId="158254258" sldId="328"/>
            <ac:spMk id="8" creationId="{25DCA4C0-2B19-8335-058E-0945AF7FB50D}"/>
          </ac:spMkLst>
        </pc:spChg>
        <pc:spChg chg="del">
          <ac:chgData name="Capistran, Ms. Marla Maritza" userId="S::mc08144p@pace.edu::1b3f2ebe-684b-4c5f-93e9-bb82f2159dc8" providerId="AD" clId="Web-{969F2300-D446-A97C-035F-0DDA02CE414F}" dt="2024-02-13T21:16:06.575" v="304"/>
          <ac:spMkLst>
            <pc:docMk/>
            <pc:sldMk cId="158254258" sldId="328"/>
            <ac:spMk id="9" creationId="{43219D33-66DF-47CB-AC29-8A753BE13952}"/>
          </ac:spMkLst>
        </pc:spChg>
        <pc:spChg chg="del">
          <ac:chgData name="Capistran, Ms. Marla Maritza" userId="S::mc08144p@pace.edu::1b3f2ebe-684b-4c5f-93e9-bb82f2159dc8" providerId="AD" clId="Web-{969F2300-D446-A97C-035F-0DDA02CE414F}" dt="2024-02-13T21:16:06.575" v="303"/>
          <ac:spMkLst>
            <pc:docMk/>
            <pc:sldMk cId="158254258" sldId="328"/>
            <ac:spMk id="11" creationId="{B9D9AC83-81A3-877D-8987-8EA3A1544E99}"/>
          </ac:spMkLst>
        </pc:spChg>
        <pc:spChg chg="add">
          <ac:chgData name="Capistran, Ms. Marla Maritza" userId="S::mc08144p@pace.edu::1b3f2ebe-684b-4c5f-93e9-bb82f2159dc8" providerId="AD" clId="Web-{969F2300-D446-A97C-035F-0DDA02CE414F}" dt="2024-02-13T21:16:07.060" v="305"/>
          <ac:spMkLst>
            <pc:docMk/>
            <pc:sldMk cId="158254258" sldId="328"/>
            <ac:spMk id="12" creationId="{79C4A3D3-439D-D734-14E7-8F95E20CAD81}"/>
          </ac:spMkLst>
        </pc:spChg>
        <pc:spChg chg="add mod">
          <ac:chgData name="Capistran, Ms. Marla Maritza" userId="S::mc08144p@pace.edu::1b3f2ebe-684b-4c5f-93e9-bb82f2159dc8" providerId="AD" clId="Web-{969F2300-D446-A97C-035F-0DDA02CE414F}" dt="2024-02-13T21:16:22.888" v="308" actId="20577"/>
          <ac:spMkLst>
            <pc:docMk/>
            <pc:sldMk cId="158254258" sldId="328"/>
            <ac:spMk id="14" creationId="{67B66D1E-FBE8-D481-E23A-015BCA54D3F5}"/>
          </ac:spMkLst>
        </pc:spChg>
        <pc:spChg chg="add mod">
          <ac:chgData name="Capistran, Ms. Marla Maritza" userId="S::mc08144p@pace.edu::1b3f2ebe-684b-4c5f-93e9-bb82f2159dc8" providerId="AD" clId="Web-{969F2300-D446-A97C-035F-0DDA02CE414F}" dt="2024-02-13T21:16:26.935" v="309" actId="20577"/>
          <ac:spMkLst>
            <pc:docMk/>
            <pc:sldMk cId="158254258" sldId="328"/>
            <ac:spMk id="16" creationId="{B7A73B7B-97C2-7EAF-1372-F4269C499321}"/>
          </ac:spMkLst>
        </pc:spChg>
      </pc:sldChg>
      <pc:sldChg chg="addSp delSp modSp">
        <pc:chgData name="Capistran, Ms. Marla Maritza" userId="S::mc08144p@pace.edu::1b3f2ebe-684b-4c5f-93e9-bb82f2159dc8" providerId="AD" clId="Web-{969F2300-D446-A97C-035F-0DDA02CE414F}" dt="2024-02-13T21:18:51.797" v="328"/>
        <pc:sldMkLst>
          <pc:docMk/>
          <pc:sldMk cId="3188447725" sldId="331"/>
        </pc:sldMkLst>
        <pc:spChg chg="del">
          <ac:chgData name="Capistran, Ms. Marla Maritza" userId="S::mc08144p@pace.edu::1b3f2ebe-684b-4c5f-93e9-bb82f2159dc8" providerId="AD" clId="Web-{969F2300-D446-A97C-035F-0DDA02CE414F}" dt="2024-02-13T21:16:40.576" v="312"/>
          <ac:spMkLst>
            <pc:docMk/>
            <pc:sldMk cId="3188447725" sldId="331"/>
            <ac:spMk id="6" creationId="{E7A43EDE-F290-86EE-05AF-716A0CE6C59C}"/>
          </ac:spMkLst>
        </pc:spChg>
        <pc:spChg chg="del">
          <ac:chgData name="Capistran, Ms. Marla Maritza" userId="S::mc08144p@pace.edu::1b3f2ebe-684b-4c5f-93e9-bb82f2159dc8" providerId="AD" clId="Web-{969F2300-D446-A97C-035F-0DDA02CE414F}" dt="2024-02-13T21:18:51.797" v="328"/>
          <ac:spMkLst>
            <pc:docMk/>
            <pc:sldMk cId="3188447725" sldId="331"/>
            <ac:spMk id="8" creationId="{B3524321-2BFB-79CA-B713-66BB9453F0D5}"/>
          </ac:spMkLst>
        </pc:spChg>
        <pc:spChg chg="del">
          <ac:chgData name="Capistran, Ms. Marla Maritza" userId="S::mc08144p@pace.edu::1b3f2ebe-684b-4c5f-93e9-bb82f2159dc8" providerId="AD" clId="Web-{969F2300-D446-A97C-035F-0DDA02CE414F}" dt="2024-02-13T21:16:40.576" v="311"/>
          <ac:spMkLst>
            <pc:docMk/>
            <pc:sldMk cId="3188447725" sldId="331"/>
            <ac:spMk id="9" creationId="{BA93C374-E6FA-4A7F-ED78-0BC8D5DB87E7}"/>
          </ac:spMkLst>
        </pc:spChg>
        <pc:spChg chg="del">
          <ac:chgData name="Capistran, Ms. Marla Maritza" userId="S::mc08144p@pace.edu::1b3f2ebe-684b-4c5f-93e9-bb82f2159dc8" providerId="AD" clId="Web-{969F2300-D446-A97C-035F-0DDA02CE414F}" dt="2024-02-13T21:16:40.576" v="310"/>
          <ac:spMkLst>
            <pc:docMk/>
            <pc:sldMk cId="3188447725" sldId="331"/>
            <ac:spMk id="11" creationId="{6909BACB-4D63-8C4A-E3CF-A4982AAD4278}"/>
          </ac:spMkLst>
        </pc:spChg>
        <pc:spChg chg="add mod">
          <ac:chgData name="Capistran, Ms. Marla Maritza" userId="S::mc08144p@pace.edu::1b3f2ebe-684b-4c5f-93e9-bb82f2159dc8" providerId="AD" clId="Web-{969F2300-D446-A97C-035F-0DDA02CE414F}" dt="2024-02-13T21:16:51.295" v="317" actId="20577"/>
          <ac:spMkLst>
            <pc:docMk/>
            <pc:sldMk cId="3188447725" sldId="331"/>
            <ac:spMk id="12" creationId="{83C766DA-5D98-4316-52BA-9908C14BDC96}"/>
          </ac:spMkLst>
        </pc:spChg>
        <pc:spChg chg="add">
          <ac:chgData name="Capistran, Ms. Marla Maritza" userId="S::mc08144p@pace.edu::1b3f2ebe-684b-4c5f-93e9-bb82f2159dc8" providerId="AD" clId="Web-{969F2300-D446-A97C-035F-0DDA02CE414F}" dt="2024-02-13T21:16:41.420" v="314"/>
          <ac:spMkLst>
            <pc:docMk/>
            <pc:sldMk cId="3188447725" sldId="331"/>
            <ac:spMk id="14" creationId="{A9E601DC-FB58-2F05-6B1D-95926A710264}"/>
          </ac:spMkLst>
        </pc:spChg>
        <pc:spChg chg="add mod">
          <ac:chgData name="Capistran, Ms. Marla Maritza" userId="S::mc08144p@pace.edu::1b3f2ebe-684b-4c5f-93e9-bb82f2159dc8" providerId="AD" clId="Web-{969F2300-D446-A97C-035F-0DDA02CE414F}" dt="2024-02-13T21:16:47.185" v="316" actId="20577"/>
          <ac:spMkLst>
            <pc:docMk/>
            <pc:sldMk cId="3188447725" sldId="331"/>
            <ac:spMk id="16" creationId="{C53E4BBF-A137-0678-5472-7A7472448CFA}"/>
          </ac:spMkLst>
        </pc:spChg>
      </pc:sldChg>
      <pc:sldChg chg="addSp delSp modSp">
        <pc:chgData name="Capistran, Ms. Marla Maritza" userId="S::mc08144p@pace.edu::1b3f2ebe-684b-4c5f-93e9-bb82f2159dc8" providerId="AD" clId="Web-{969F2300-D446-A97C-035F-0DDA02CE414F}" dt="2024-02-13T21:18:49.516" v="327"/>
        <pc:sldMkLst>
          <pc:docMk/>
          <pc:sldMk cId="2419062202" sldId="332"/>
        </pc:sldMkLst>
        <pc:spChg chg="del">
          <ac:chgData name="Capistran, Ms. Marla Maritza" userId="S::mc08144p@pace.edu::1b3f2ebe-684b-4c5f-93e9-bb82f2159dc8" providerId="AD" clId="Web-{969F2300-D446-A97C-035F-0DDA02CE414F}" dt="2024-02-13T21:17:19.139" v="321"/>
          <ac:spMkLst>
            <pc:docMk/>
            <pc:sldMk cId="2419062202" sldId="332"/>
            <ac:spMk id="6" creationId="{F03A2F55-1FE7-992E-AE4C-E46471712321}"/>
          </ac:spMkLst>
        </pc:spChg>
        <pc:spChg chg="del">
          <ac:chgData name="Capistran, Ms. Marla Maritza" userId="S::mc08144p@pace.edu::1b3f2ebe-684b-4c5f-93e9-bb82f2159dc8" providerId="AD" clId="Web-{969F2300-D446-A97C-035F-0DDA02CE414F}" dt="2024-02-13T21:18:49.516" v="327"/>
          <ac:spMkLst>
            <pc:docMk/>
            <pc:sldMk cId="2419062202" sldId="332"/>
            <ac:spMk id="8" creationId="{E961A172-598D-BDB8-48B7-BA2A48754BC7}"/>
          </ac:spMkLst>
        </pc:spChg>
        <pc:spChg chg="del">
          <ac:chgData name="Capistran, Ms. Marla Maritza" userId="S::mc08144p@pace.edu::1b3f2ebe-684b-4c5f-93e9-bb82f2159dc8" providerId="AD" clId="Web-{969F2300-D446-A97C-035F-0DDA02CE414F}" dt="2024-02-13T21:17:19.139" v="320"/>
          <ac:spMkLst>
            <pc:docMk/>
            <pc:sldMk cId="2419062202" sldId="332"/>
            <ac:spMk id="9" creationId="{7259ECD1-51B7-D090-4066-E656D41D791F}"/>
          </ac:spMkLst>
        </pc:spChg>
        <pc:spChg chg="del">
          <ac:chgData name="Capistran, Ms. Marla Maritza" userId="S::mc08144p@pace.edu::1b3f2ebe-684b-4c5f-93e9-bb82f2159dc8" providerId="AD" clId="Web-{969F2300-D446-A97C-035F-0DDA02CE414F}" dt="2024-02-13T21:17:19.139" v="319"/>
          <ac:spMkLst>
            <pc:docMk/>
            <pc:sldMk cId="2419062202" sldId="332"/>
            <ac:spMk id="11" creationId="{A16CDA88-7122-31BD-F11A-C9D1E8CCB944}"/>
          </ac:spMkLst>
        </pc:spChg>
        <pc:spChg chg="add mod">
          <ac:chgData name="Capistran, Ms. Marla Maritza" userId="S::mc08144p@pace.edu::1b3f2ebe-684b-4c5f-93e9-bb82f2159dc8" providerId="AD" clId="Web-{969F2300-D446-A97C-035F-0DDA02CE414F}" dt="2024-02-13T21:17:24.764" v="325" actId="20577"/>
          <ac:spMkLst>
            <pc:docMk/>
            <pc:sldMk cId="2419062202" sldId="332"/>
            <ac:spMk id="12" creationId="{F7CFEFB3-BA4E-8553-6F20-0A1ADCFF89A0}"/>
          </ac:spMkLst>
        </pc:spChg>
        <pc:spChg chg="add mod">
          <ac:chgData name="Capistran, Ms. Marla Maritza" userId="S::mc08144p@pace.edu::1b3f2ebe-684b-4c5f-93e9-bb82f2159dc8" providerId="AD" clId="Web-{969F2300-D446-A97C-035F-0DDA02CE414F}" dt="2024-02-13T21:17:31.264" v="326" actId="20577"/>
          <ac:spMkLst>
            <pc:docMk/>
            <pc:sldMk cId="2419062202" sldId="332"/>
            <ac:spMk id="14" creationId="{DE5F0360-047A-B26D-D06E-5591B144B36A}"/>
          </ac:spMkLst>
        </pc:spChg>
        <pc:spChg chg="add">
          <ac:chgData name="Capistran, Ms. Marla Maritza" userId="S::mc08144p@pace.edu::1b3f2ebe-684b-4c5f-93e9-bb82f2159dc8" providerId="AD" clId="Web-{969F2300-D446-A97C-035F-0DDA02CE414F}" dt="2024-02-13T21:17:19.670" v="324"/>
          <ac:spMkLst>
            <pc:docMk/>
            <pc:sldMk cId="2419062202" sldId="332"/>
            <ac:spMk id="16" creationId="{81F89576-66D5-1472-ADA5-6BDE477D6CBA}"/>
          </ac:spMkLst>
        </pc:spChg>
      </pc:sldChg>
      <pc:sldChg chg="ord">
        <pc:chgData name="Capistran, Ms. Marla Maritza" userId="S::mc08144p@pace.edu::1b3f2ebe-684b-4c5f-93e9-bb82f2159dc8" providerId="AD" clId="Web-{969F2300-D446-A97C-035F-0DDA02CE414F}" dt="2024-02-13T22:18:52.690" v="526"/>
        <pc:sldMkLst>
          <pc:docMk/>
          <pc:sldMk cId="1840842517" sldId="334"/>
        </pc:sldMkLst>
      </pc:sldChg>
      <pc:sldChg chg="addSp delSp modSp">
        <pc:chgData name="Capistran, Ms. Marla Maritza" userId="S::mc08144p@pace.edu::1b3f2ebe-684b-4c5f-93e9-bb82f2159dc8" providerId="AD" clId="Web-{969F2300-D446-A97C-035F-0DDA02CE414F}" dt="2024-02-13T22:22:14.005" v="536"/>
        <pc:sldMkLst>
          <pc:docMk/>
          <pc:sldMk cId="3890433406" sldId="335"/>
        </pc:sldMkLst>
        <pc:spChg chg="del">
          <ac:chgData name="Capistran, Ms. Marla Maritza" userId="S::mc08144p@pace.edu::1b3f2ebe-684b-4c5f-93e9-bb82f2159dc8" providerId="AD" clId="Web-{969F2300-D446-A97C-035F-0DDA02CE414F}" dt="2024-02-13T21:58:36.961" v="521"/>
          <ac:spMkLst>
            <pc:docMk/>
            <pc:sldMk cId="3890433406" sldId="335"/>
            <ac:spMk id="2" creationId="{8ABE0A9E-7F85-31BF-9EEE-7E7FF7FDAD36}"/>
          </ac:spMkLst>
        </pc:spChg>
        <pc:grpChg chg="add">
          <ac:chgData name="Capistran, Ms. Marla Maritza" userId="S::mc08144p@pace.edu::1b3f2ebe-684b-4c5f-93e9-bb82f2159dc8" providerId="AD" clId="Web-{969F2300-D446-A97C-035F-0DDA02CE414F}" dt="2024-02-13T22:22:14.005" v="536"/>
          <ac:grpSpMkLst>
            <pc:docMk/>
            <pc:sldMk cId="3890433406" sldId="335"/>
            <ac:grpSpMk id="4" creationId="{B005550E-DCDF-AF49-A0B7-A45D14D534D7}"/>
          </ac:grpSpMkLst>
        </pc:grpChg>
        <pc:picChg chg="add mod">
          <ac:chgData name="Capistran, Ms. Marla Maritza" userId="S::mc08144p@pace.edu::1b3f2ebe-684b-4c5f-93e9-bb82f2159dc8" providerId="AD" clId="Web-{969F2300-D446-A97C-035F-0DDA02CE414F}" dt="2024-02-13T22:21:39.020" v="535" actId="1076"/>
          <ac:picMkLst>
            <pc:docMk/>
            <pc:sldMk cId="3890433406" sldId="335"/>
            <ac:picMk id="2" creationId="{8C0CA7B5-3BCC-45F1-FD28-95D87ABE7B61}"/>
          </ac:picMkLst>
        </pc:picChg>
        <pc:picChg chg="add del mod">
          <ac:chgData name="Capistran, Ms. Marla Maritza" userId="S::mc08144p@pace.edu::1b3f2ebe-684b-4c5f-93e9-bb82f2159dc8" providerId="AD" clId="Web-{969F2300-D446-A97C-035F-0DDA02CE414F}" dt="2024-02-13T21:58:24.445" v="518"/>
          <ac:picMkLst>
            <pc:docMk/>
            <pc:sldMk cId="3890433406" sldId="335"/>
            <ac:picMk id="4" creationId="{94DB4A97-A9CC-C782-354D-94017CF4C023}"/>
          </ac:picMkLst>
        </pc:picChg>
        <pc:picChg chg="add mod ord">
          <ac:chgData name="Capistran, Ms. Marla Maritza" userId="S::mc08144p@pace.edu::1b3f2ebe-684b-4c5f-93e9-bb82f2159dc8" providerId="AD" clId="Web-{969F2300-D446-A97C-035F-0DDA02CE414F}" dt="2024-02-13T21:58:35.696" v="520"/>
          <ac:picMkLst>
            <pc:docMk/>
            <pc:sldMk cId="3890433406" sldId="335"/>
            <ac:picMk id="6" creationId="{2560FC9C-0B15-7C45-F59B-7AF20459093B}"/>
          </ac:picMkLst>
        </pc:picChg>
        <pc:picChg chg="del">
          <ac:chgData name="Capistran, Ms. Marla Maritza" userId="S::mc08144p@pace.edu::1b3f2ebe-684b-4c5f-93e9-bb82f2159dc8" providerId="AD" clId="Web-{969F2300-D446-A97C-035F-0DDA02CE414F}" dt="2024-02-13T21:58:37.992" v="522"/>
          <ac:picMkLst>
            <pc:docMk/>
            <pc:sldMk cId="3890433406" sldId="335"/>
            <ac:picMk id="7" creationId="{C16D0686-A124-E79B-ABEC-B12665AB92EF}"/>
          </ac:picMkLst>
        </pc:picChg>
      </pc:sldChg>
      <pc:sldChg chg="delSp">
        <pc:chgData name="Capistran, Ms. Marla Maritza" userId="S::mc08144p@pace.edu::1b3f2ebe-684b-4c5f-93e9-bb82f2159dc8" providerId="AD" clId="Web-{969F2300-D446-A97C-035F-0DDA02CE414F}" dt="2024-02-13T21:19:33.813" v="335"/>
        <pc:sldMkLst>
          <pc:docMk/>
          <pc:sldMk cId="3253042618" sldId="341"/>
        </pc:sldMkLst>
        <pc:spChg chg="del">
          <ac:chgData name="Capistran, Ms. Marla Maritza" userId="S::mc08144p@pace.edu::1b3f2ebe-684b-4c5f-93e9-bb82f2159dc8" providerId="AD" clId="Web-{969F2300-D446-A97C-035F-0DDA02CE414F}" dt="2024-02-13T21:19:33.813" v="335"/>
          <ac:spMkLst>
            <pc:docMk/>
            <pc:sldMk cId="3253042618" sldId="341"/>
            <ac:spMk id="3" creationId="{F04CBDD8-1957-DC07-EEFC-CD4FB05AEA38}"/>
          </ac:spMkLst>
        </pc:spChg>
        <pc:spChg chg="del">
          <ac:chgData name="Capistran, Ms. Marla Maritza" userId="S::mc08144p@pace.edu::1b3f2ebe-684b-4c5f-93e9-bb82f2159dc8" providerId="AD" clId="Web-{969F2300-D446-A97C-035F-0DDA02CE414F}" dt="2024-02-13T21:19:33.813" v="334"/>
          <ac:spMkLst>
            <pc:docMk/>
            <pc:sldMk cId="3253042618" sldId="341"/>
            <ac:spMk id="53" creationId="{B8635F53-6611-9913-12C2-7B55E6010999}"/>
          </ac:spMkLst>
        </pc:spChg>
        <pc:spChg chg="del">
          <ac:chgData name="Capistran, Ms. Marla Maritza" userId="S::mc08144p@pace.edu::1b3f2ebe-684b-4c5f-93e9-bb82f2159dc8" providerId="AD" clId="Web-{969F2300-D446-A97C-035F-0DDA02CE414F}" dt="2024-02-13T21:19:33.813" v="333"/>
          <ac:spMkLst>
            <pc:docMk/>
            <pc:sldMk cId="3253042618" sldId="341"/>
            <ac:spMk id="90" creationId="{3989B561-3725-6762-E522-98B5E3366CD0}"/>
          </ac:spMkLst>
        </pc:spChg>
      </pc:sldChg>
      <pc:sldChg chg="modSp">
        <pc:chgData name="Capistran, Ms. Marla Maritza" userId="S::mc08144p@pace.edu::1b3f2ebe-684b-4c5f-93e9-bb82f2159dc8" providerId="AD" clId="Web-{969F2300-D446-A97C-035F-0DDA02CE414F}" dt="2024-02-13T20:51:32.176" v="0" actId="14100"/>
        <pc:sldMkLst>
          <pc:docMk/>
          <pc:sldMk cId="3868011192" sldId="343"/>
        </pc:sldMkLst>
        <pc:spChg chg="mod">
          <ac:chgData name="Capistran, Ms. Marla Maritza" userId="S::mc08144p@pace.edu::1b3f2ebe-684b-4c5f-93e9-bb82f2159dc8" providerId="AD" clId="Web-{969F2300-D446-A97C-035F-0DDA02CE414F}" dt="2024-02-13T20:51:32.176" v="0" actId="14100"/>
          <ac:spMkLst>
            <pc:docMk/>
            <pc:sldMk cId="3868011192" sldId="343"/>
            <ac:spMk id="37" creationId="{D483CAD4-2A39-AEA4-C392-DBE56BAAB941}"/>
          </ac:spMkLst>
        </pc:spChg>
      </pc:sldChg>
      <pc:sldChg chg="delSp">
        <pc:chgData name="Capistran, Ms. Marla Maritza" userId="S::mc08144p@pace.edu::1b3f2ebe-684b-4c5f-93e9-bb82f2159dc8" providerId="AD" clId="Web-{969F2300-D446-A97C-035F-0DDA02CE414F}" dt="2024-02-13T21:19:23" v="332"/>
        <pc:sldMkLst>
          <pc:docMk/>
          <pc:sldMk cId="998111615" sldId="344"/>
        </pc:sldMkLst>
        <pc:picChg chg="del">
          <ac:chgData name="Capistran, Ms. Marla Maritza" userId="S::mc08144p@pace.edu::1b3f2ebe-684b-4c5f-93e9-bb82f2159dc8" providerId="AD" clId="Web-{969F2300-D446-A97C-035F-0DDA02CE414F}" dt="2024-02-13T21:19:23" v="332"/>
          <ac:picMkLst>
            <pc:docMk/>
            <pc:sldMk cId="998111615" sldId="344"/>
            <ac:picMk id="87" creationId="{98F3B505-4A08-E96D-8FA6-5DF270C98960}"/>
          </ac:picMkLst>
        </pc:picChg>
      </pc:sldChg>
      <pc:sldChg chg="delSp">
        <pc:chgData name="Capistran, Ms. Marla Maritza" userId="S::mc08144p@pace.edu::1b3f2ebe-684b-4c5f-93e9-bb82f2159dc8" providerId="AD" clId="Web-{969F2300-D446-A97C-035F-0DDA02CE414F}" dt="2024-02-13T20:51:41.723" v="1"/>
        <pc:sldMkLst>
          <pc:docMk/>
          <pc:sldMk cId="410030632" sldId="345"/>
        </pc:sldMkLst>
        <pc:picChg chg="del">
          <ac:chgData name="Capistran, Ms. Marla Maritza" userId="S::mc08144p@pace.edu::1b3f2ebe-684b-4c5f-93e9-bb82f2159dc8" providerId="AD" clId="Web-{969F2300-D446-A97C-035F-0DDA02CE414F}" dt="2024-02-13T20:51:41.723" v="1"/>
          <ac:picMkLst>
            <pc:docMk/>
            <pc:sldMk cId="410030632" sldId="345"/>
            <ac:picMk id="7" creationId="{ADBF7B91-83BC-2EB3-6C1A-5FDD97E0D4B9}"/>
          </ac:picMkLst>
        </pc:picChg>
      </pc:sldChg>
      <pc:sldChg chg="modSp">
        <pc:chgData name="Capistran, Ms. Marla Maritza" userId="S::mc08144p@pace.edu::1b3f2ebe-684b-4c5f-93e9-bb82f2159dc8" providerId="AD" clId="Web-{969F2300-D446-A97C-035F-0DDA02CE414F}" dt="2024-02-13T21:45:20.870" v="457" actId="14100"/>
        <pc:sldMkLst>
          <pc:docMk/>
          <pc:sldMk cId="3268754445" sldId="348"/>
        </pc:sldMkLst>
        <pc:spChg chg="mod">
          <ac:chgData name="Capistran, Ms. Marla Maritza" userId="S::mc08144p@pace.edu::1b3f2ebe-684b-4c5f-93e9-bb82f2159dc8" providerId="AD" clId="Web-{969F2300-D446-A97C-035F-0DDA02CE414F}" dt="2024-02-13T21:45:20.870" v="457" actId="14100"/>
          <ac:spMkLst>
            <pc:docMk/>
            <pc:sldMk cId="3268754445" sldId="348"/>
            <ac:spMk id="3" creationId="{B7E141D8-4F63-0EB3-6239-7744851408C8}"/>
          </ac:spMkLst>
        </pc:spChg>
      </pc:sldChg>
      <pc:sldChg chg="addSp modSp new del">
        <pc:chgData name="Capistran, Ms. Marla Maritza" userId="S::mc08144p@pace.edu::1b3f2ebe-684b-4c5f-93e9-bb82f2159dc8" providerId="AD" clId="Web-{969F2300-D446-A97C-035F-0DDA02CE414F}" dt="2024-02-13T21:17:10.264" v="318"/>
        <pc:sldMkLst>
          <pc:docMk/>
          <pc:sldMk cId="232420748" sldId="350"/>
        </pc:sldMkLst>
        <pc:picChg chg="add mod">
          <ac:chgData name="Capistran, Ms. Marla Maritza" userId="S::mc08144p@pace.edu::1b3f2ebe-684b-4c5f-93e9-bb82f2159dc8" providerId="AD" clId="Web-{969F2300-D446-A97C-035F-0DDA02CE414F}" dt="2024-02-13T21:13:23.010" v="287" actId="1076"/>
          <ac:picMkLst>
            <pc:docMk/>
            <pc:sldMk cId="232420748" sldId="350"/>
            <ac:picMk id="2" creationId="{823469D6-6834-9EAB-0153-B149E201F6B3}"/>
          </ac:picMkLst>
        </pc:picChg>
      </pc:sldChg>
      <pc:sldChg chg="add del replId">
        <pc:chgData name="Capistran, Ms. Marla Maritza" userId="S::mc08144p@pace.edu::1b3f2ebe-684b-4c5f-93e9-bb82f2159dc8" providerId="AD" clId="Web-{969F2300-D446-A97C-035F-0DDA02CE414F}" dt="2024-02-13T21:01:14.592" v="7"/>
        <pc:sldMkLst>
          <pc:docMk/>
          <pc:sldMk cId="2083613389" sldId="350"/>
        </pc:sldMkLst>
      </pc:sldChg>
      <pc:sldChg chg="addSp delSp modSp add replId">
        <pc:chgData name="Capistran, Ms. Marla Maritza" userId="S::mc08144p@pace.edu::1b3f2ebe-684b-4c5f-93e9-bb82f2159dc8" providerId="AD" clId="Web-{969F2300-D446-A97C-035F-0DDA02CE414F}" dt="2024-02-13T21:15:12.840" v="301" actId="14100"/>
        <pc:sldMkLst>
          <pc:docMk/>
          <pc:sldMk cId="2710594986" sldId="351"/>
        </pc:sldMkLst>
        <pc:spChg chg="del">
          <ac:chgData name="Capistran, Ms. Marla Maritza" userId="S::mc08144p@pace.edu::1b3f2ebe-684b-4c5f-93e9-bb82f2159dc8" providerId="AD" clId="Web-{969F2300-D446-A97C-035F-0DDA02CE414F}" dt="2024-02-13T21:14:08.277" v="289"/>
          <ac:spMkLst>
            <pc:docMk/>
            <pc:sldMk cId="2710594986" sldId="351"/>
            <ac:spMk id="3" creationId="{BD885E9A-EAE8-97B8-65CC-CC11C0F04669}"/>
          </ac:spMkLst>
        </pc:spChg>
        <pc:spChg chg="add">
          <ac:chgData name="Capistran, Ms. Marla Maritza" userId="S::mc08144p@pace.edu::1b3f2ebe-684b-4c5f-93e9-bb82f2159dc8" providerId="AD" clId="Web-{969F2300-D446-A97C-035F-0DDA02CE414F}" dt="2024-02-13T21:14:08.683" v="290"/>
          <ac:spMkLst>
            <pc:docMk/>
            <pc:sldMk cId="2710594986" sldId="351"/>
            <ac:spMk id="6" creationId="{B60DCFDE-D067-3A93-4E45-AF6F360CD670}"/>
          </ac:spMkLst>
        </pc:spChg>
        <pc:spChg chg="add mod">
          <ac:chgData name="Capistran, Ms. Marla Maritza" userId="S::mc08144p@pace.edu::1b3f2ebe-684b-4c5f-93e9-bb82f2159dc8" providerId="AD" clId="Web-{969F2300-D446-A97C-035F-0DDA02CE414F}" dt="2024-02-13T21:14:57.512" v="299" actId="14100"/>
          <ac:spMkLst>
            <pc:docMk/>
            <pc:sldMk cId="2710594986" sldId="351"/>
            <ac:spMk id="9" creationId="{707CB195-30E2-096C-843A-3026A7C9A8D4}"/>
          </ac:spMkLst>
        </pc:spChg>
        <pc:grpChg chg="add mod">
          <ac:chgData name="Capistran, Ms. Marla Maritza" userId="S::mc08144p@pace.edu::1b3f2ebe-684b-4c5f-93e9-bb82f2159dc8" providerId="AD" clId="Web-{969F2300-D446-A97C-035F-0DDA02CE414F}" dt="2024-02-13T21:15:12.840" v="301" actId="14100"/>
          <ac:grpSpMkLst>
            <pc:docMk/>
            <pc:sldMk cId="2710594986" sldId="351"/>
            <ac:grpSpMk id="10" creationId="{ED958498-E3EC-3C36-2227-02E37BDDA498}"/>
          </ac:grpSpMkLst>
        </pc:grpChg>
        <pc:picChg chg="del">
          <ac:chgData name="Capistran, Ms. Marla Maritza" userId="S::mc08144p@pace.edu::1b3f2ebe-684b-4c5f-93e9-bb82f2159dc8" providerId="AD" clId="Web-{969F2300-D446-A97C-035F-0DDA02CE414F}" dt="2024-02-13T21:14:10.152" v="291"/>
          <ac:picMkLst>
            <pc:docMk/>
            <pc:sldMk cId="2710594986" sldId="351"/>
            <ac:picMk id="2" creationId="{BDCF1563-B6D9-43CE-032B-EDA808A97BC1}"/>
          </ac:picMkLst>
        </pc:picChg>
        <pc:picChg chg="add">
          <ac:chgData name="Capistran, Ms. Marla Maritza" userId="S::mc08144p@pace.edu::1b3f2ebe-684b-4c5f-93e9-bb82f2159dc8" providerId="AD" clId="Web-{969F2300-D446-A97C-035F-0DDA02CE414F}" dt="2024-02-13T21:14:16.589" v="292"/>
          <ac:picMkLst>
            <pc:docMk/>
            <pc:sldMk cId="2710594986" sldId="351"/>
            <ac:picMk id="8" creationId="{95FE7ADB-6259-3050-B444-993A26FA4120}"/>
          </ac:picMkLst>
        </pc:picChg>
      </pc:sldChg>
      <pc:sldChg chg="addSp delSp modSp add ord replId">
        <pc:chgData name="Capistran, Ms. Marla Maritza" userId="S::mc08144p@pace.edu::1b3f2ebe-684b-4c5f-93e9-bb82f2159dc8" providerId="AD" clId="Web-{969F2300-D446-A97C-035F-0DDA02CE414F}" dt="2024-02-13T21:48:14.482" v="467" actId="14100"/>
        <pc:sldMkLst>
          <pc:docMk/>
          <pc:sldMk cId="992431224" sldId="352"/>
        </pc:sldMkLst>
        <pc:spChg chg="mod">
          <ac:chgData name="Capistran, Ms. Marla Maritza" userId="S::mc08144p@pace.edu::1b3f2ebe-684b-4c5f-93e9-bb82f2159dc8" providerId="AD" clId="Web-{969F2300-D446-A97C-035F-0DDA02CE414F}" dt="2024-02-13T21:27:34.524" v="387"/>
          <ac:spMkLst>
            <pc:docMk/>
            <pc:sldMk cId="992431224" sldId="352"/>
            <ac:spMk id="5" creationId="{F5B6CFD2-E031-0974-CA88-BA7380496DA4}"/>
          </ac:spMkLst>
        </pc:spChg>
        <pc:picChg chg="del">
          <ac:chgData name="Capistran, Ms. Marla Maritza" userId="S::mc08144p@pace.edu::1b3f2ebe-684b-4c5f-93e9-bb82f2159dc8" providerId="AD" clId="Web-{969F2300-D446-A97C-035F-0DDA02CE414F}" dt="2024-02-13T21:25:28.460" v="351"/>
          <ac:picMkLst>
            <pc:docMk/>
            <pc:sldMk cId="992431224" sldId="352"/>
            <ac:picMk id="2" creationId="{F96DD26A-51F6-0F0D-45D9-EF9CD474D6C4}"/>
          </ac:picMkLst>
        </pc:picChg>
        <pc:picChg chg="add del mod">
          <ac:chgData name="Capistran, Ms. Marla Maritza" userId="S::mc08144p@pace.edu::1b3f2ebe-684b-4c5f-93e9-bb82f2159dc8" providerId="AD" clId="Web-{969F2300-D446-A97C-035F-0DDA02CE414F}" dt="2024-02-13T21:47:52.216" v="465"/>
          <ac:picMkLst>
            <pc:docMk/>
            <pc:sldMk cId="992431224" sldId="352"/>
            <ac:picMk id="3" creationId="{91520948-3B24-662B-6E48-99727CF6B310}"/>
          </ac:picMkLst>
        </pc:picChg>
        <pc:picChg chg="add del mod">
          <ac:chgData name="Capistran, Ms. Marla Maritza" userId="S::mc08144p@pace.edu::1b3f2ebe-684b-4c5f-93e9-bb82f2159dc8" providerId="AD" clId="Web-{969F2300-D446-A97C-035F-0DDA02CE414F}" dt="2024-02-13T21:27:28.149" v="386"/>
          <ac:picMkLst>
            <pc:docMk/>
            <pc:sldMk cId="992431224" sldId="352"/>
            <ac:picMk id="4" creationId="{79168117-38ED-E884-4085-B38FA76C7DE4}"/>
          </ac:picMkLst>
        </pc:picChg>
        <pc:picChg chg="add del mod">
          <ac:chgData name="Capistran, Ms. Marla Maritza" userId="S::mc08144p@pace.edu::1b3f2ebe-684b-4c5f-93e9-bb82f2159dc8" providerId="AD" clId="Web-{969F2300-D446-A97C-035F-0DDA02CE414F}" dt="2024-02-13T21:47:50.685" v="464"/>
          <ac:picMkLst>
            <pc:docMk/>
            <pc:sldMk cId="992431224" sldId="352"/>
            <ac:picMk id="6" creationId="{2709FAF3-0FB8-E97F-FBD3-0B9CF0778713}"/>
          </ac:picMkLst>
        </pc:picChg>
        <pc:picChg chg="add mod">
          <ac:chgData name="Capistran, Ms. Marla Maritza" userId="S::mc08144p@pace.edu::1b3f2ebe-684b-4c5f-93e9-bb82f2159dc8" providerId="AD" clId="Web-{969F2300-D446-A97C-035F-0DDA02CE414F}" dt="2024-02-13T21:48:14.482" v="467" actId="14100"/>
          <ac:picMkLst>
            <pc:docMk/>
            <pc:sldMk cId="992431224" sldId="352"/>
            <ac:picMk id="8" creationId="{64FFC14A-2F88-8AF9-9F7F-2E2BCB703DBC}"/>
          </ac:picMkLst>
        </pc:picChg>
      </pc:sldChg>
      <pc:sldChg chg="addSp delSp modSp add replId">
        <pc:chgData name="Capistran, Ms. Marla Maritza" userId="S::mc08144p@pace.edu::1b3f2ebe-684b-4c5f-93e9-bb82f2159dc8" providerId="AD" clId="Web-{969F2300-D446-A97C-035F-0DDA02CE414F}" dt="2024-02-13T21:30:06.980" v="401" actId="1076"/>
        <pc:sldMkLst>
          <pc:docMk/>
          <pc:sldMk cId="3247838752" sldId="353"/>
        </pc:sldMkLst>
        <pc:picChg chg="del mod">
          <ac:chgData name="Capistran, Ms. Marla Maritza" userId="S::mc08144p@pace.edu::1b3f2ebe-684b-4c5f-93e9-bb82f2159dc8" providerId="AD" clId="Web-{969F2300-D446-A97C-035F-0DDA02CE414F}" dt="2024-02-13T21:29:28.464" v="397"/>
          <ac:picMkLst>
            <pc:docMk/>
            <pc:sldMk cId="3247838752" sldId="353"/>
            <ac:picMk id="2" creationId="{F96DD26A-51F6-0F0D-45D9-EF9CD474D6C4}"/>
          </ac:picMkLst>
        </pc:picChg>
        <pc:picChg chg="add mod">
          <ac:chgData name="Capistran, Ms. Marla Maritza" userId="S::mc08144p@pace.edu::1b3f2ebe-684b-4c5f-93e9-bb82f2159dc8" providerId="AD" clId="Web-{969F2300-D446-A97C-035F-0DDA02CE414F}" dt="2024-02-13T21:30:06.980" v="401" actId="1076"/>
          <ac:picMkLst>
            <pc:docMk/>
            <pc:sldMk cId="3247838752" sldId="353"/>
            <ac:picMk id="3" creationId="{6A0BCD1F-4E35-178A-05EB-2491D32C1ACB}"/>
          </ac:picMkLst>
        </pc:picChg>
        <pc:picChg chg="add mod">
          <ac:chgData name="Capistran, Ms. Marla Maritza" userId="S::mc08144p@pace.edu::1b3f2ebe-684b-4c5f-93e9-bb82f2159dc8" providerId="AD" clId="Web-{969F2300-D446-A97C-035F-0DDA02CE414F}" dt="2024-02-13T21:30:04.370" v="400" actId="1076"/>
          <ac:picMkLst>
            <pc:docMk/>
            <pc:sldMk cId="3247838752" sldId="353"/>
            <ac:picMk id="4" creationId="{78B0DFD6-917A-EA0A-CC14-36E098574841}"/>
          </ac:picMkLst>
        </pc:picChg>
      </pc:sldChg>
    </pc:docChg>
  </pc:docChgLst>
  <pc:docChgLst>
    <pc:chgData name="Munoz, Mr. Anthony DeJesus" userId="S::am15943n@pace.edu::10cd4d6c-77aa-4df9-91a9-4a1f6beea4d5" providerId="AD" clId="Web-{42B96491-74D2-0F09-9C61-A05A48737A4C}"/>
    <pc:docChg chg="modSld">
      <pc:chgData name="Munoz, Mr. Anthony DeJesus" userId="S::am15943n@pace.edu::10cd4d6c-77aa-4df9-91a9-4a1f6beea4d5" providerId="AD" clId="Web-{42B96491-74D2-0F09-9C61-A05A48737A4C}" dt="2024-02-13T21:51:15.527" v="9" actId="20577"/>
      <pc:docMkLst>
        <pc:docMk/>
      </pc:docMkLst>
      <pc:sldChg chg="modSp">
        <pc:chgData name="Munoz, Mr. Anthony DeJesus" userId="S::am15943n@pace.edu::10cd4d6c-77aa-4df9-91a9-4a1f6beea4d5" providerId="AD" clId="Web-{42B96491-74D2-0F09-9C61-A05A48737A4C}" dt="2024-02-13T21:51:15.527" v="9" actId="20577"/>
        <pc:sldMkLst>
          <pc:docMk/>
          <pc:sldMk cId="2994316976" sldId="309"/>
        </pc:sldMkLst>
        <pc:spChg chg="mod">
          <ac:chgData name="Munoz, Mr. Anthony DeJesus" userId="S::am15943n@pace.edu::10cd4d6c-77aa-4df9-91a9-4a1f6beea4d5" providerId="AD" clId="Web-{42B96491-74D2-0F09-9C61-A05A48737A4C}" dt="2024-02-13T21:51:15.527" v="9" actId="20577"/>
          <ac:spMkLst>
            <pc:docMk/>
            <pc:sldMk cId="2994316976" sldId="309"/>
            <ac:spMk id="34" creationId="{36CBAD7E-78AF-D00A-3887-53DA7FFB143E}"/>
          </ac:spMkLst>
        </pc:spChg>
      </pc:sldChg>
      <pc:sldChg chg="modSp">
        <pc:chgData name="Munoz, Mr. Anthony DeJesus" userId="S::am15943n@pace.edu::10cd4d6c-77aa-4df9-91a9-4a1f6beea4d5" providerId="AD" clId="Web-{42B96491-74D2-0F09-9C61-A05A48737A4C}" dt="2024-02-13T21:34:17.122" v="0" actId="1076"/>
        <pc:sldMkLst>
          <pc:docMk/>
          <pc:sldMk cId="3913892808" sldId="314"/>
        </pc:sldMkLst>
        <pc:spChg chg="mod">
          <ac:chgData name="Munoz, Mr. Anthony DeJesus" userId="S::am15943n@pace.edu::10cd4d6c-77aa-4df9-91a9-4a1f6beea4d5" providerId="AD" clId="Web-{42B96491-74D2-0F09-9C61-A05A48737A4C}" dt="2024-02-13T21:34:17.122" v="0" actId="1076"/>
          <ac:spMkLst>
            <pc:docMk/>
            <pc:sldMk cId="3913892808" sldId="314"/>
            <ac:spMk id="7" creationId="{6AD0BC54-71C5-5609-31DF-6603FD966CE0}"/>
          </ac:spMkLst>
        </pc:spChg>
      </pc:sldChg>
      <pc:sldChg chg="modSp">
        <pc:chgData name="Munoz, Mr. Anthony DeJesus" userId="S::am15943n@pace.edu::10cd4d6c-77aa-4df9-91a9-4a1f6beea4d5" providerId="AD" clId="Web-{42B96491-74D2-0F09-9C61-A05A48737A4C}" dt="2024-02-13T21:34:31.903" v="2" actId="1076"/>
        <pc:sldMkLst>
          <pc:docMk/>
          <pc:sldMk cId="4127277671" sldId="319"/>
        </pc:sldMkLst>
        <pc:spChg chg="mod">
          <ac:chgData name="Munoz, Mr. Anthony DeJesus" userId="S::am15943n@pace.edu::10cd4d6c-77aa-4df9-91a9-4a1f6beea4d5" providerId="AD" clId="Web-{42B96491-74D2-0F09-9C61-A05A48737A4C}" dt="2024-02-13T21:34:31.903" v="2" actId="1076"/>
          <ac:spMkLst>
            <pc:docMk/>
            <pc:sldMk cId="4127277671" sldId="319"/>
            <ac:spMk id="6" creationId="{FACA8B11-3A10-F111-6062-842BD19E4AF1}"/>
          </ac:spMkLst>
        </pc:spChg>
      </pc:sldChg>
    </pc:docChg>
  </pc:docChgLst>
  <pc:docChgLst>
    <pc:chgData name="Capistran, Athziry (Student)" userId="06c77e13-cea5-4641-83d6-af20a0a0e596" providerId="ADAL" clId="{08251EB9-A288-6249-BDEC-7D106D782644}"/>
    <pc:docChg chg="undo custSel addSld delSld modSld sldOrd">
      <pc:chgData name="Capistran, Athziry (Student)" userId="06c77e13-cea5-4641-83d6-af20a0a0e596" providerId="ADAL" clId="{08251EB9-A288-6249-BDEC-7D106D782644}" dt="2024-02-11T22:37:26.187" v="6329" actId="20577"/>
      <pc:docMkLst>
        <pc:docMk/>
      </pc:docMkLst>
      <pc:sldChg chg="addSp modSp add del mod setBg">
        <pc:chgData name="Capistran, Athziry (Student)" userId="06c77e13-cea5-4641-83d6-af20a0a0e596" providerId="ADAL" clId="{08251EB9-A288-6249-BDEC-7D106D782644}" dt="2024-02-11T02:53:08.093" v="3394" actId="2696"/>
        <pc:sldMkLst>
          <pc:docMk/>
          <pc:sldMk cId="1889881347" sldId="256"/>
        </pc:sldMkLst>
        <pc:spChg chg="mod">
          <ac:chgData name="Capistran, Athziry (Student)" userId="06c77e13-cea5-4641-83d6-af20a0a0e596" providerId="ADAL" clId="{08251EB9-A288-6249-BDEC-7D106D782644}" dt="2024-02-11T02:51:45.685" v="3381" actId="1076"/>
          <ac:spMkLst>
            <pc:docMk/>
            <pc:sldMk cId="1889881347" sldId="256"/>
            <ac:spMk id="3" creationId="{6CA35AC6-86CC-337A-AAF8-E31A335AEC75}"/>
          </ac:spMkLst>
        </pc:spChg>
        <pc:spChg chg="mod">
          <ac:chgData name="Capistran, Athziry (Student)" userId="06c77e13-cea5-4641-83d6-af20a0a0e596" providerId="ADAL" clId="{08251EB9-A288-6249-BDEC-7D106D782644}" dt="2024-02-11T02:51:55.093" v="3383" actId="20577"/>
          <ac:spMkLst>
            <pc:docMk/>
            <pc:sldMk cId="1889881347" sldId="256"/>
            <ac:spMk id="5" creationId="{C28ABA1D-2AB1-9005-BDDC-4DDC52DED99A}"/>
          </ac:spMkLst>
        </pc:spChg>
        <pc:spChg chg="add mod">
          <ac:chgData name="Capistran, Athziry (Student)" userId="06c77e13-cea5-4641-83d6-af20a0a0e596" providerId="ADAL" clId="{08251EB9-A288-6249-BDEC-7D106D782644}" dt="2024-02-11T02:51:22.110" v="3379"/>
          <ac:spMkLst>
            <pc:docMk/>
            <pc:sldMk cId="1889881347" sldId="256"/>
            <ac:spMk id="7" creationId="{0FABBD3D-65D3-294C-23C8-2B433B4124B5}"/>
          </ac:spMkLst>
        </pc:spChg>
        <pc:spChg chg="mod">
          <ac:chgData name="Capistran, Athziry (Student)" userId="06c77e13-cea5-4641-83d6-af20a0a0e596" providerId="ADAL" clId="{08251EB9-A288-6249-BDEC-7D106D782644}" dt="2024-02-11T02:51:45.685" v="3381" actId="1076"/>
          <ac:spMkLst>
            <pc:docMk/>
            <pc:sldMk cId="1889881347" sldId="256"/>
            <ac:spMk id="10" creationId="{5B1BBCAD-A964-304D-1101-1AF0F0869560}"/>
          </ac:spMkLst>
        </pc:spChg>
        <pc:spChg chg="mod">
          <ac:chgData name="Capistran, Athziry (Student)" userId="06c77e13-cea5-4641-83d6-af20a0a0e596" providerId="ADAL" clId="{08251EB9-A288-6249-BDEC-7D106D782644}" dt="2024-02-11T02:52:02.875" v="3385" actId="14100"/>
          <ac:spMkLst>
            <pc:docMk/>
            <pc:sldMk cId="1889881347" sldId="256"/>
            <ac:spMk id="12" creationId="{41F25F31-A5FE-78F1-EC5F-9FF66E82E7A1}"/>
          </ac:spMkLst>
        </pc:spChg>
        <pc:spChg chg="mod">
          <ac:chgData name="Capistran, Athziry (Student)" userId="06c77e13-cea5-4641-83d6-af20a0a0e596" providerId="ADAL" clId="{08251EB9-A288-6249-BDEC-7D106D782644}" dt="2024-02-11T02:51:45.685" v="3381" actId="1076"/>
          <ac:spMkLst>
            <pc:docMk/>
            <pc:sldMk cId="1889881347" sldId="256"/>
            <ac:spMk id="15" creationId="{68A5C173-86B3-32E4-1A44-3535994A2750}"/>
          </ac:spMkLst>
        </pc:spChg>
        <pc:picChg chg="add mod">
          <ac:chgData name="Capistran, Athziry (Student)" userId="06c77e13-cea5-4641-83d6-af20a0a0e596" providerId="ADAL" clId="{08251EB9-A288-6249-BDEC-7D106D782644}" dt="2024-02-11T02:51:22.110" v="3379"/>
          <ac:picMkLst>
            <pc:docMk/>
            <pc:sldMk cId="1889881347" sldId="256"/>
            <ac:picMk id="2" creationId="{DD216CDC-9548-3777-E3E3-EE4364A06C6E}"/>
          </ac:picMkLst>
        </pc:picChg>
        <pc:picChg chg="add mod">
          <ac:chgData name="Capistran, Athziry (Student)" userId="06c77e13-cea5-4641-83d6-af20a0a0e596" providerId="ADAL" clId="{08251EB9-A288-6249-BDEC-7D106D782644}" dt="2024-02-11T02:51:22.110" v="3379"/>
          <ac:picMkLst>
            <pc:docMk/>
            <pc:sldMk cId="1889881347" sldId="256"/>
            <ac:picMk id="4" creationId="{EC9AA063-D5F1-FC90-6CC4-DEA3D94BFB2C}"/>
          </ac:picMkLst>
        </pc:picChg>
        <pc:picChg chg="mod">
          <ac:chgData name="Capistran, Athziry (Student)" userId="06c77e13-cea5-4641-83d6-af20a0a0e596" providerId="ADAL" clId="{08251EB9-A288-6249-BDEC-7D106D782644}" dt="2024-02-11T02:51:45.685" v="3381" actId="1076"/>
          <ac:picMkLst>
            <pc:docMk/>
            <pc:sldMk cId="1889881347" sldId="256"/>
            <ac:picMk id="6" creationId="{F5CE34EC-A690-E7DD-462D-EA484D39D0D2}"/>
          </ac:picMkLst>
        </pc:picChg>
      </pc:sldChg>
      <pc:sldChg chg="add del">
        <pc:chgData name="Capistran, Athziry (Student)" userId="06c77e13-cea5-4641-83d6-af20a0a0e596" providerId="ADAL" clId="{08251EB9-A288-6249-BDEC-7D106D782644}" dt="2024-02-11T02:50:02.143" v="3374" actId="2696"/>
        <pc:sldMkLst>
          <pc:docMk/>
          <pc:sldMk cId="2090709385" sldId="262"/>
        </pc:sldMkLst>
      </pc:sldChg>
      <pc:sldChg chg="del">
        <pc:chgData name="Capistran, Athziry (Student)" userId="06c77e13-cea5-4641-83d6-af20a0a0e596" providerId="ADAL" clId="{08251EB9-A288-6249-BDEC-7D106D782644}" dt="2024-02-10T22:57:27.279" v="58" actId="2696"/>
        <pc:sldMkLst>
          <pc:docMk/>
          <pc:sldMk cId="3676387790" sldId="262"/>
        </pc:sldMkLst>
      </pc:sldChg>
      <pc:sldChg chg="del">
        <pc:chgData name="Capistran, Athziry (Student)" userId="06c77e13-cea5-4641-83d6-af20a0a0e596" providerId="ADAL" clId="{08251EB9-A288-6249-BDEC-7D106D782644}" dt="2024-02-10T22:57:25.509" v="57" actId="2696"/>
        <pc:sldMkLst>
          <pc:docMk/>
          <pc:sldMk cId="78793962" sldId="263"/>
        </pc:sldMkLst>
      </pc:sldChg>
      <pc:sldChg chg="add del">
        <pc:chgData name="Capistran, Athziry (Student)" userId="06c77e13-cea5-4641-83d6-af20a0a0e596" providerId="ADAL" clId="{08251EB9-A288-6249-BDEC-7D106D782644}" dt="2024-02-11T02:50:13.270" v="3376" actId="2696"/>
        <pc:sldMkLst>
          <pc:docMk/>
          <pc:sldMk cId="1385553713" sldId="263"/>
        </pc:sldMkLst>
      </pc:sldChg>
      <pc:sldChg chg="addSp modSp">
        <pc:chgData name="Capistran, Athziry (Student)" userId="06c77e13-cea5-4641-83d6-af20a0a0e596" providerId="ADAL" clId="{08251EB9-A288-6249-BDEC-7D106D782644}" dt="2024-02-10T23:32:11.557" v="1026"/>
        <pc:sldMkLst>
          <pc:docMk/>
          <pc:sldMk cId="3762420203" sldId="267"/>
        </pc:sldMkLst>
        <pc:picChg chg="add mod">
          <ac:chgData name="Capistran, Athziry (Student)" userId="06c77e13-cea5-4641-83d6-af20a0a0e596" providerId="ADAL" clId="{08251EB9-A288-6249-BDEC-7D106D782644}" dt="2024-02-10T23:32:11.557" v="1026"/>
          <ac:picMkLst>
            <pc:docMk/>
            <pc:sldMk cId="3762420203" sldId="267"/>
            <ac:picMk id="10" creationId="{56285A31-25EE-929C-AD6E-866B369EF589}"/>
          </ac:picMkLst>
        </pc:picChg>
      </pc:sldChg>
      <pc:sldChg chg="modNotesTx">
        <pc:chgData name="Capistran, Athziry (Student)" userId="06c77e13-cea5-4641-83d6-af20a0a0e596" providerId="ADAL" clId="{08251EB9-A288-6249-BDEC-7D106D782644}" dt="2024-02-10T23:50:01.947" v="1220" actId="20577"/>
        <pc:sldMkLst>
          <pc:docMk/>
          <pc:sldMk cId="3491373893" sldId="269"/>
        </pc:sldMkLst>
      </pc:sldChg>
      <pc:sldChg chg="del">
        <pc:chgData name="Capistran, Athziry (Student)" userId="06c77e13-cea5-4641-83d6-af20a0a0e596" providerId="ADAL" clId="{08251EB9-A288-6249-BDEC-7D106D782644}" dt="2024-02-10T22:57:12.133" v="56" actId="2696"/>
        <pc:sldMkLst>
          <pc:docMk/>
          <pc:sldMk cId="2733967250" sldId="270"/>
        </pc:sldMkLst>
      </pc:sldChg>
      <pc:sldChg chg="addSp delSp modSp mod setBg">
        <pc:chgData name="Capistran, Athziry (Student)" userId="06c77e13-cea5-4641-83d6-af20a0a0e596" providerId="ADAL" clId="{08251EB9-A288-6249-BDEC-7D106D782644}" dt="2024-02-10T23:59:36.559" v="1397" actId="404"/>
        <pc:sldMkLst>
          <pc:docMk/>
          <pc:sldMk cId="1888976663" sldId="271"/>
        </pc:sldMkLst>
        <pc:spChg chg="mod">
          <ac:chgData name="Capistran, Athziry (Student)" userId="06c77e13-cea5-4641-83d6-af20a0a0e596" providerId="ADAL" clId="{08251EB9-A288-6249-BDEC-7D106D782644}" dt="2024-02-10T23:58:32.510" v="1348" actId="1076"/>
          <ac:spMkLst>
            <pc:docMk/>
            <pc:sldMk cId="1888976663" sldId="271"/>
            <ac:spMk id="2" creationId="{CEE293FC-247B-AE9D-45FA-908F3612CD91}"/>
          </ac:spMkLst>
        </pc:spChg>
        <pc:spChg chg="add del mod">
          <ac:chgData name="Capistran, Athziry (Student)" userId="06c77e13-cea5-4641-83d6-af20a0a0e596" providerId="ADAL" clId="{08251EB9-A288-6249-BDEC-7D106D782644}" dt="2024-02-10T23:18:42.283" v="630" actId="478"/>
          <ac:spMkLst>
            <pc:docMk/>
            <pc:sldMk cId="1888976663" sldId="271"/>
            <ac:spMk id="4" creationId="{D8E341DD-6838-1F09-E294-D5F27E2EA268}"/>
          </ac:spMkLst>
        </pc:spChg>
        <pc:spChg chg="add mod">
          <ac:chgData name="Capistran, Athziry (Student)" userId="06c77e13-cea5-4641-83d6-af20a0a0e596" providerId="ADAL" clId="{08251EB9-A288-6249-BDEC-7D106D782644}" dt="2024-02-10T23:59:36.559" v="1397" actId="404"/>
          <ac:spMkLst>
            <pc:docMk/>
            <pc:sldMk cId="1888976663" sldId="271"/>
            <ac:spMk id="7" creationId="{A45409F8-80A6-C33F-BEB2-A1B0FC383ADC}"/>
          </ac:spMkLst>
        </pc:spChg>
        <pc:picChg chg="add mod">
          <ac:chgData name="Capistran, Athziry (Student)" userId="06c77e13-cea5-4641-83d6-af20a0a0e596" providerId="ADAL" clId="{08251EB9-A288-6249-BDEC-7D106D782644}" dt="2024-02-10T23:07:51.984" v="256"/>
          <ac:picMkLst>
            <pc:docMk/>
            <pc:sldMk cId="1888976663" sldId="271"/>
            <ac:picMk id="3" creationId="{6C58186B-1139-A64A-19DA-A02835B5F938}"/>
          </ac:picMkLst>
        </pc:picChg>
        <pc:picChg chg="add del mod">
          <ac:chgData name="Capistran, Athziry (Student)" userId="06c77e13-cea5-4641-83d6-af20a0a0e596" providerId="ADAL" clId="{08251EB9-A288-6249-BDEC-7D106D782644}" dt="2024-02-10T23:46:43.492" v="1105" actId="478"/>
          <ac:picMkLst>
            <pc:docMk/>
            <pc:sldMk cId="1888976663" sldId="271"/>
            <ac:picMk id="5" creationId="{6201B534-0454-5418-6B1A-7EDB602E406C}"/>
          </ac:picMkLst>
        </pc:picChg>
        <pc:picChg chg="add mod">
          <ac:chgData name="Capistran, Athziry (Student)" userId="06c77e13-cea5-4641-83d6-af20a0a0e596" providerId="ADAL" clId="{08251EB9-A288-6249-BDEC-7D106D782644}" dt="2024-02-10T23:45:42.026" v="1093"/>
          <ac:picMkLst>
            <pc:docMk/>
            <pc:sldMk cId="1888976663" sldId="271"/>
            <ac:picMk id="6" creationId="{9AD09209-DB82-E285-01BC-622B61DEE76F}"/>
          </ac:picMkLst>
        </pc:picChg>
        <pc:picChg chg="add del mod">
          <ac:chgData name="Capistran, Athziry (Student)" userId="06c77e13-cea5-4641-83d6-af20a0a0e596" providerId="ADAL" clId="{08251EB9-A288-6249-BDEC-7D106D782644}" dt="2024-02-10T23:59:27.092" v="1396" actId="478"/>
          <ac:picMkLst>
            <pc:docMk/>
            <pc:sldMk cId="1888976663" sldId="271"/>
            <ac:picMk id="8" creationId="{1799FC1F-6D9B-2C68-2584-FB8797F3419D}"/>
          </ac:picMkLst>
        </pc:picChg>
      </pc:sldChg>
      <pc:sldChg chg="addSp delSp modSp mod modTransition setBg">
        <pc:chgData name="Capistran, Athziry (Student)" userId="06c77e13-cea5-4641-83d6-af20a0a0e596" providerId="ADAL" clId="{08251EB9-A288-6249-BDEC-7D106D782644}" dt="2024-02-11T05:17:44.333" v="5525"/>
        <pc:sldMkLst>
          <pc:docMk/>
          <pc:sldMk cId="2919109206" sldId="272"/>
        </pc:sldMkLst>
        <pc:spChg chg="del">
          <ac:chgData name="Capistran, Athziry (Student)" userId="06c77e13-cea5-4641-83d6-af20a0a0e596" providerId="ADAL" clId="{08251EB9-A288-6249-BDEC-7D106D782644}" dt="2024-02-10T23:13:01.478" v="362" actId="478"/>
          <ac:spMkLst>
            <pc:docMk/>
            <pc:sldMk cId="2919109206" sldId="272"/>
            <ac:spMk id="2" creationId="{6FF80EA1-D10F-FB79-0D40-E05EA1CB9FB3}"/>
          </ac:spMkLst>
        </pc:spChg>
        <pc:spChg chg="add del mod">
          <ac:chgData name="Capistran, Athziry (Student)" userId="06c77e13-cea5-4641-83d6-af20a0a0e596" providerId="ADAL" clId="{08251EB9-A288-6249-BDEC-7D106D782644}" dt="2024-02-10T23:25:04.566" v="788" actId="478"/>
          <ac:spMkLst>
            <pc:docMk/>
            <pc:sldMk cId="2919109206" sldId="272"/>
            <ac:spMk id="3" creationId="{34952CFF-1628-F0FB-0B62-B2397DB267BE}"/>
          </ac:spMkLst>
        </pc:spChg>
        <pc:spChg chg="add del mod">
          <ac:chgData name="Capistran, Athziry (Student)" userId="06c77e13-cea5-4641-83d6-af20a0a0e596" providerId="ADAL" clId="{08251EB9-A288-6249-BDEC-7D106D782644}" dt="2024-02-11T00:04:57.960" v="1795" actId="1076"/>
          <ac:spMkLst>
            <pc:docMk/>
            <pc:sldMk cId="2919109206" sldId="272"/>
            <ac:spMk id="6" creationId="{746F2D94-9855-C11B-5DDC-790C3CD3DE40}"/>
          </ac:spMkLst>
        </pc:spChg>
        <pc:spChg chg="add mod">
          <ac:chgData name="Capistran, Athziry (Student)" userId="06c77e13-cea5-4641-83d6-af20a0a0e596" providerId="ADAL" clId="{08251EB9-A288-6249-BDEC-7D106D782644}" dt="2024-02-10T23:58:23.211" v="1347" actId="1076"/>
          <ac:spMkLst>
            <pc:docMk/>
            <pc:sldMk cId="2919109206" sldId="272"/>
            <ac:spMk id="8" creationId="{C87D3BB8-8430-B834-446D-A1BB6F50130D}"/>
          </ac:spMkLst>
        </pc:spChg>
        <pc:spChg chg="add mod">
          <ac:chgData name="Capistran, Athziry (Student)" userId="06c77e13-cea5-4641-83d6-af20a0a0e596" providerId="ADAL" clId="{08251EB9-A288-6249-BDEC-7D106D782644}" dt="2024-02-11T00:05:15.728" v="1804" actId="404"/>
          <ac:spMkLst>
            <pc:docMk/>
            <pc:sldMk cId="2919109206" sldId="272"/>
            <ac:spMk id="9" creationId="{29BA96DB-9ECE-9A05-DCA8-58548AC738AB}"/>
          </ac:spMkLst>
        </pc:spChg>
        <pc:picChg chg="add del mod">
          <ac:chgData name="Capistran, Athziry (Student)" userId="06c77e13-cea5-4641-83d6-af20a0a0e596" providerId="ADAL" clId="{08251EB9-A288-6249-BDEC-7D106D782644}" dt="2024-02-10T23:47:26.288" v="1109" actId="478"/>
          <ac:picMkLst>
            <pc:docMk/>
            <pc:sldMk cId="2919109206" sldId="272"/>
            <ac:picMk id="4" creationId="{A8917233-9B63-52F6-52E7-01380D65024D}"/>
          </ac:picMkLst>
        </pc:picChg>
        <pc:picChg chg="add mod">
          <ac:chgData name="Capistran, Athziry (Student)" userId="06c77e13-cea5-4641-83d6-af20a0a0e596" providerId="ADAL" clId="{08251EB9-A288-6249-BDEC-7D106D782644}" dt="2024-02-10T23:24:15.484" v="751" actId="34135"/>
          <ac:picMkLst>
            <pc:docMk/>
            <pc:sldMk cId="2919109206" sldId="272"/>
            <ac:picMk id="5" creationId="{077AD19E-A9B9-41F8-2A36-C573EDB525B9}"/>
          </ac:picMkLst>
        </pc:picChg>
        <pc:picChg chg="add mod">
          <ac:chgData name="Capistran, Athziry (Student)" userId="06c77e13-cea5-4641-83d6-af20a0a0e596" providerId="ADAL" clId="{08251EB9-A288-6249-BDEC-7D106D782644}" dt="2024-02-10T23:45:44.053" v="1094"/>
          <ac:picMkLst>
            <pc:docMk/>
            <pc:sldMk cId="2919109206" sldId="272"/>
            <ac:picMk id="7" creationId="{EA2F7102-1049-F37B-2832-634057760F7B}"/>
          </ac:picMkLst>
        </pc:picChg>
      </pc:sldChg>
      <pc:sldChg chg="addSp delSp modSp mod modTransition setBg delAnim modAnim modNotesTx">
        <pc:chgData name="Capistran, Athziry (Student)" userId="06c77e13-cea5-4641-83d6-af20a0a0e596" providerId="ADAL" clId="{08251EB9-A288-6249-BDEC-7D106D782644}" dt="2024-02-11T05:17:49.342" v="5526"/>
        <pc:sldMkLst>
          <pc:docMk/>
          <pc:sldMk cId="3409388650" sldId="273"/>
        </pc:sldMkLst>
        <pc:spChg chg="del">
          <ac:chgData name="Capistran, Athziry (Student)" userId="06c77e13-cea5-4641-83d6-af20a0a0e596" providerId="ADAL" clId="{08251EB9-A288-6249-BDEC-7D106D782644}" dt="2024-02-10T23:13:13.484" v="391" actId="478"/>
          <ac:spMkLst>
            <pc:docMk/>
            <pc:sldMk cId="3409388650" sldId="273"/>
            <ac:spMk id="2" creationId="{02C82192-BD28-80A0-FE98-800316905718}"/>
          </ac:spMkLst>
        </pc:spChg>
        <pc:spChg chg="add del mod">
          <ac:chgData name="Capistran, Athziry (Student)" userId="06c77e13-cea5-4641-83d6-af20a0a0e596" providerId="ADAL" clId="{08251EB9-A288-6249-BDEC-7D106D782644}" dt="2024-02-10T23:29:01.549" v="909" actId="478"/>
          <ac:spMkLst>
            <pc:docMk/>
            <pc:sldMk cId="3409388650" sldId="273"/>
            <ac:spMk id="3" creationId="{30169FE1-EFE2-6375-BA7F-AFFA4960CE1B}"/>
          </ac:spMkLst>
        </pc:spChg>
        <pc:spChg chg="add mod">
          <ac:chgData name="Capistran, Athziry (Student)" userId="06c77e13-cea5-4641-83d6-af20a0a0e596" providerId="ADAL" clId="{08251EB9-A288-6249-BDEC-7D106D782644}" dt="2024-02-11T00:11:14.392" v="2560" actId="1076"/>
          <ac:spMkLst>
            <pc:docMk/>
            <pc:sldMk cId="3409388650" sldId="273"/>
            <ac:spMk id="6" creationId="{5FF13352-4F78-39B7-5F84-1FDEF1313179}"/>
          </ac:spMkLst>
        </pc:spChg>
        <pc:spChg chg="add mod">
          <ac:chgData name="Capistran, Athziry (Student)" userId="06c77e13-cea5-4641-83d6-af20a0a0e596" providerId="ADAL" clId="{08251EB9-A288-6249-BDEC-7D106D782644}" dt="2024-02-10T23:57:55.596" v="1321" actId="1076"/>
          <ac:spMkLst>
            <pc:docMk/>
            <pc:sldMk cId="3409388650" sldId="273"/>
            <ac:spMk id="9" creationId="{8C9A60E2-2DC0-BD6C-AFFF-B3C0F9D783BA}"/>
          </ac:spMkLst>
        </pc:spChg>
        <pc:spChg chg="add mod">
          <ac:chgData name="Capistran, Athziry (Student)" userId="06c77e13-cea5-4641-83d6-af20a0a0e596" providerId="ADAL" clId="{08251EB9-A288-6249-BDEC-7D106D782644}" dt="2024-02-11T02:36:47.892" v="3302" actId="1076"/>
          <ac:spMkLst>
            <pc:docMk/>
            <pc:sldMk cId="3409388650" sldId="273"/>
            <ac:spMk id="10" creationId="{E27AECCC-BD69-0E84-117E-EBFFAA53E08D}"/>
          </ac:spMkLst>
        </pc:spChg>
        <pc:spChg chg="add del mod">
          <ac:chgData name="Capistran, Athziry (Student)" userId="06c77e13-cea5-4641-83d6-af20a0a0e596" providerId="ADAL" clId="{08251EB9-A288-6249-BDEC-7D106D782644}" dt="2024-02-11T00:10:54.347" v="2558" actId="478"/>
          <ac:spMkLst>
            <pc:docMk/>
            <pc:sldMk cId="3409388650" sldId="273"/>
            <ac:spMk id="11" creationId="{9EA6D22F-C146-ED5B-3EE0-7D2C2B774557}"/>
          </ac:spMkLst>
        </pc:spChg>
        <pc:picChg chg="add del mod">
          <ac:chgData name="Capistran, Athziry (Student)" userId="06c77e13-cea5-4641-83d6-af20a0a0e596" providerId="ADAL" clId="{08251EB9-A288-6249-BDEC-7D106D782644}" dt="2024-02-10T23:28:06.307" v="832" actId="478"/>
          <ac:picMkLst>
            <pc:docMk/>
            <pc:sldMk cId="3409388650" sldId="273"/>
            <ac:picMk id="5" creationId="{E4BB81AB-4FF9-859B-3C69-65F4656BF4F5}"/>
          </ac:picMkLst>
        </pc:picChg>
        <pc:picChg chg="add mod">
          <ac:chgData name="Capistran, Athziry (Student)" userId="06c77e13-cea5-4641-83d6-af20a0a0e596" providerId="ADAL" clId="{08251EB9-A288-6249-BDEC-7D106D782644}" dt="2024-02-10T23:30:02.964" v="995"/>
          <ac:picMkLst>
            <pc:docMk/>
            <pc:sldMk cId="3409388650" sldId="273"/>
            <ac:picMk id="7" creationId="{1B08EAF1-83E2-E37F-DD95-C6E1243F6848}"/>
          </ac:picMkLst>
        </pc:picChg>
        <pc:picChg chg="add mod">
          <ac:chgData name="Capistran, Athziry (Student)" userId="06c77e13-cea5-4641-83d6-af20a0a0e596" providerId="ADAL" clId="{08251EB9-A288-6249-BDEC-7D106D782644}" dt="2024-02-10T23:45:46.511" v="1095"/>
          <ac:picMkLst>
            <pc:docMk/>
            <pc:sldMk cId="3409388650" sldId="273"/>
            <ac:picMk id="8" creationId="{7E143425-403D-B0CA-2148-33A82F4C34F1}"/>
          </ac:picMkLst>
        </pc:picChg>
        <pc:picChg chg="add del">
          <ac:chgData name="Capistran, Athziry (Student)" userId="06c77e13-cea5-4641-83d6-af20a0a0e596" providerId="ADAL" clId="{08251EB9-A288-6249-BDEC-7D106D782644}" dt="2024-02-10T23:27:19.626" v="795" actId="478"/>
          <ac:picMkLst>
            <pc:docMk/>
            <pc:sldMk cId="3409388650" sldId="273"/>
            <ac:picMk id="20482" creationId="{069F91B7-0391-F2A3-D8F7-3576D0266C82}"/>
          </ac:picMkLst>
        </pc:picChg>
      </pc:sldChg>
      <pc:sldChg chg="addSp delSp modSp del mod setBg">
        <pc:chgData name="Capistran, Athziry (Student)" userId="06c77e13-cea5-4641-83d6-af20a0a0e596" providerId="ADAL" clId="{08251EB9-A288-6249-BDEC-7D106D782644}" dt="2024-02-11T02:53:36.746" v="3396" actId="2696"/>
        <pc:sldMkLst>
          <pc:docMk/>
          <pc:sldMk cId="950851233" sldId="274"/>
        </pc:sldMkLst>
        <pc:spChg chg="del">
          <ac:chgData name="Capistran, Athziry (Student)" userId="06c77e13-cea5-4641-83d6-af20a0a0e596" providerId="ADAL" clId="{08251EB9-A288-6249-BDEC-7D106D782644}" dt="2024-02-10T23:13:37.526" v="410" actId="478"/>
          <ac:spMkLst>
            <pc:docMk/>
            <pc:sldMk cId="950851233" sldId="274"/>
            <ac:spMk id="2" creationId="{1C8DCB31-807B-22A6-EADD-F81D084B0ADE}"/>
          </ac:spMkLst>
        </pc:spChg>
        <pc:spChg chg="add del mod">
          <ac:chgData name="Capistran, Athziry (Student)" userId="06c77e13-cea5-4641-83d6-af20a0a0e596" providerId="ADAL" clId="{08251EB9-A288-6249-BDEC-7D106D782644}" dt="2024-02-11T02:40:18.174" v="3345" actId="478"/>
          <ac:spMkLst>
            <pc:docMk/>
            <pc:sldMk cId="950851233" sldId="274"/>
            <ac:spMk id="2" creationId="{829789F5-E679-402D-DA20-9AB39BF77BC4}"/>
          </ac:spMkLst>
        </pc:spChg>
        <pc:spChg chg="add del mod">
          <ac:chgData name="Capistran, Athziry (Student)" userId="06c77e13-cea5-4641-83d6-af20a0a0e596" providerId="ADAL" clId="{08251EB9-A288-6249-BDEC-7D106D782644}" dt="2024-02-11T02:40:10.826" v="3343" actId="478"/>
          <ac:spMkLst>
            <pc:docMk/>
            <pc:sldMk cId="950851233" sldId="274"/>
            <ac:spMk id="3" creationId="{85CA83F9-8D5C-D3C7-3A0B-52C0272646C1}"/>
          </ac:spMkLst>
        </pc:spChg>
        <pc:spChg chg="add del mod">
          <ac:chgData name="Capistran, Athziry (Student)" userId="06c77e13-cea5-4641-83d6-af20a0a0e596" providerId="ADAL" clId="{08251EB9-A288-6249-BDEC-7D106D782644}" dt="2024-02-10T23:31:19.800" v="1018" actId="478"/>
          <ac:spMkLst>
            <pc:docMk/>
            <pc:sldMk cId="950851233" sldId="274"/>
            <ac:spMk id="3" creationId="{A0FE945A-7FE6-E562-029B-C4D360FE25E5}"/>
          </ac:spMkLst>
        </pc:spChg>
        <pc:spChg chg="add del">
          <ac:chgData name="Capistran, Athziry (Student)" userId="06c77e13-cea5-4641-83d6-af20a0a0e596" providerId="ADAL" clId="{08251EB9-A288-6249-BDEC-7D106D782644}" dt="2024-02-11T02:51:15.056" v="3378" actId="478"/>
          <ac:spMkLst>
            <pc:docMk/>
            <pc:sldMk cId="950851233" sldId="274"/>
            <ac:spMk id="4" creationId="{3612E3A7-9DF9-BB36-1B7B-66662226C17B}"/>
          </ac:spMkLst>
        </pc:spChg>
        <pc:spChg chg="add del mod">
          <ac:chgData name="Capistran, Athziry (Student)" userId="06c77e13-cea5-4641-83d6-af20a0a0e596" providerId="ADAL" clId="{08251EB9-A288-6249-BDEC-7D106D782644}" dt="2024-02-10T23:30:52.268" v="1002"/>
          <ac:spMkLst>
            <pc:docMk/>
            <pc:sldMk cId="950851233" sldId="274"/>
            <ac:spMk id="4" creationId="{7E729066-4DA0-BA5E-1E85-331EAB63F071}"/>
          </ac:spMkLst>
        </pc:spChg>
        <pc:spChg chg="add mod">
          <ac:chgData name="Capistran, Athziry (Student)" userId="06c77e13-cea5-4641-83d6-af20a0a0e596" providerId="ADAL" clId="{08251EB9-A288-6249-BDEC-7D106D782644}" dt="2024-02-10T23:57:25.060" v="1291" actId="1076"/>
          <ac:spMkLst>
            <pc:docMk/>
            <pc:sldMk cId="950851233" sldId="274"/>
            <ac:spMk id="5" creationId="{4B634195-3C13-4596-CD2E-87A1C3467F8B}"/>
          </ac:spMkLst>
        </pc:spChg>
        <pc:spChg chg="add mod">
          <ac:chgData name="Capistran, Athziry (Student)" userId="06c77e13-cea5-4641-83d6-af20a0a0e596" providerId="ADAL" clId="{08251EB9-A288-6249-BDEC-7D106D782644}" dt="2024-02-10T23:57:28.004" v="1293" actId="20577"/>
          <ac:spMkLst>
            <pc:docMk/>
            <pc:sldMk cId="950851233" sldId="274"/>
            <ac:spMk id="8" creationId="{FE31EDF6-4ECC-375C-F3A0-68FD7D86A53E}"/>
          </ac:spMkLst>
        </pc:spChg>
        <pc:picChg chg="add mod">
          <ac:chgData name="Capistran, Athziry (Student)" userId="06c77e13-cea5-4641-83d6-af20a0a0e596" providerId="ADAL" clId="{08251EB9-A288-6249-BDEC-7D106D782644}" dt="2024-02-10T23:31:55.680" v="1025"/>
          <ac:picMkLst>
            <pc:docMk/>
            <pc:sldMk cId="950851233" sldId="274"/>
            <ac:picMk id="6" creationId="{341D16A4-FB23-E4B7-B9F8-203054D0ECBF}"/>
          </ac:picMkLst>
        </pc:picChg>
        <pc:picChg chg="add mod">
          <ac:chgData name="Capistran, Athziry (Student)" userId="06c77e13-cea5-4641-83d6-af20a0a0e596" providerId="ADAL" clId="{08251EB9-A288-6249-BDEC-7D106D782644}" dt="2024-02-10T23:45:48.973" v="1096"/>
          <ac:picMkLst>
            <pc:docMk/>
            <pc:sldMk cId="950851233" sldId="274"/>
            <ac:picMk id="7" creationId="{4E5B21E5-00BE-767C-ED4C-99E29966EF94}"/>
          </ac:picMkLst>
        </pc:picChg>
      </pc:sldChg>
      <pc:sldChg chg="addSp delSp modSp del mod setBg">
        <pc:chgData name="Capistran, Athziry (Student)" userId="06c77e13-cea5-4641-83d6-af20a0a0e596" providerId="ADAL" clId="{08251EB9-A288-6249-BDEC-7D106D782644}" dt="2024-02-11T02:53:37.291" v="3397" actId="2696"/>
        <pc:sldMkLst>
          <pc:docMk/>
          <pc:sldMk cId="2220711303" sldId="275"/>
        </pc:sldMkLst>
        <pc:spChg chg="del">
          <ac:chgData name="Capistran, Athziry (Student)" userId="06c77e13-cea5-4641-83d6-af20a0a0e596" providerId="ADAL" clId="{08251EB9-A288-6249-BDEC-7D106D782644}" dt="2024-02-10T23:13:57.380" v="416" actId="478"/>
          <ac:spMkLst>
            <pc:docMk/>
            <pc:sldMk cId="2220711303" sldId="275"/>
            <ac:spMk id="2" creationId="{91B8E19F-E8B1-46C6-C68F-FE043E3C2A3D}"/>
          </ac:spMkLst>
        </pc:spChg>
        <pc:spChg chg="add mod">
          <ac:chgData name="Capistran, Athziry (Student)" userId="06c77e13-cea5-4641-83d6-af20a0a0e596" providerId="ADAL" clId="{08251EB9-A288-6249-BDEC-7D106D782644}" dt="2024-02-10T23:57:07.910" v="1289" actId="122"/>
          <ac:spMkLst>
            <pc:docMk/>
            <pc:sldMk cId="2220711303" sldId="275"/>
            <ac:spMk id="3" creationId="{FAEC6B6E-82A4-9CDF-4838-B6AF1E91BB95}"/>
          </ac:spMkLst>
        </pc:spChg>
        <pc:picChg chg="add mod">
          <ac:chgData name="Capistran, Athziry (Student)" userId="06c77e13-cea5-4641-83d6-af20a0a0e596" providerId="ADAL" clId="{08251EB9-A288-6249-BDEC-7D106D782644}" dt="2024-02-10T23:45:51.348" v="1097"/>
          <ac:picMkLst>
            <pc:docMk/>
            <pc:sldMk cId="2220711303" sldId="275"/>
            <ac:picMk id="4" creationId="{80615443-2502-72A7-FD3C-A3AB114F8F60}"/>
          </ac:picMkLst>
        </pc:picChg>
        <pc:picChg chg="add mod">
          <ac:chgData name="Capistran, Athziry (Student)" userId="06c77e13-cea5-4641-83d6-af20a0a0e596" providerId="ADAL" clId="{08251EB9-A288-6249-BDEC-7D106D782644}" dt="2024-02-10T23:55:47.547" v="1271"/>
          <ac:picMkLst>
            <pc:docMk/>
            <pc:sldMk cId="2220711303" sldId="275"/>
            <ac:picMk id="5" creationId="{861B365E-0F25-4E4C-DFB3-E0A466A25B9E}"/>
          </ac:picMkLst>
        </pc:picChg>
      </pc:sldChg>
      <pc:sldChg chg="addSp delSp modSp del mod setBg">
        <pc:chgData name="Capistran, Athziry (Student)" userId="06c77e13-cea5-4641-83d6-af20a0a0e596" providerId="ADAL" clId="{08251EB9-A288-6249-BDEC-7D106D782644}" dt="2024-02-11T02:53:37.860" v="3398" actId="2696"/>
        <pc:sldMkLst>
          <pc:docMk/>
          <pc:sldMk cId="799744871" sldId="276"/>
        </pc:sldMkLst>
        <pc:spChg chg="del">
          <ac:chgData name="Capistran, Athziry (Student)" userId="06c77e13-cea5-4641-83d6-af20a0a0e596" providerId="ADAL" clId="{08251EB9-A288-6249-BDEC-7D106D782644}" dt="2024-02-10T23:14:06.053" v="422" actId="478"/>
          <ac:spMkLst>
            <pc:docMk/>
            <pc:sldMk cId="799744871" sldId="276"/>
            <ac:spMk id="2" creationId="{C36B8851-19C4-F128-D183-7E399F7A99EC}"/>
          </ac:spMkLst>
        </pc:spChg>
        <pc:spChg chg="add mod">
          <ac:chgData name="Capistran, Athziry (Student)" userId="06c77e13-cea5-4641-83d6-af20a0a0e596" providerId="ADAL" clId="{08251EB9-A288-6249-BDEC-7D106D782644}" dt="2024-02-10T23:57:02.464" v="1288" actId="122"/>
          <ac:spMkLst>
            <pc:docMk/>
            <pc:sldMk cId="799744871" sldId="276"/>
            <ac:spMk id="3" creationId="{C8309424-591C-5D89-A3D8-0861B151BE35}"/>
          </ac:spMkLst>
        </pc:spChg>
        <pc:picChg chg="add mod">
          <ac:chgData name="Capistran, Athziry (Student)" userId="06c77e13-cea5-4641-83d6-af20a0a0e596" providerId="ADAL" clId="{08251EB9-A288-6249-BDEC-7D106D782644}" dt="2024-02-10T23:45:53.597" v="1098"/>
          <ac:picMkLst>
            <pc:docMk/>
            <pc:sldMk cId="799744871" sldId="276"/>
            <ac:picMk id="4" creationId="{1978F721-7A20-0794-AEE6-7F69614E3D8A}"/>
          </ac:picMkLst>
        </pc:picChg>
        <pc:picChg chg="add mod">
          <ac:chgData name="Capistran, Athziry (Student)" userId="06c77e13-cea5-4641-83d6-af20a0a0e596" providerId="ADAL" clId="{08251EB9-A288-6249-BDEC-7D106D782644}" dt="2024-02-10T23:55:50.039" v="1272"/>
          <ac:picMkLst>
            <pc:docMk/>
            <pc:sldMk cId="799744871" sldId="276"/>
            <ac:picMk id="5" creationId="{F34F4CA3-7244-5731-8994-37B68D3D86EC}"/>
          </ac:picMkLst>
        </pc:picChg>
      </pc:sldChg>
      <pc:sldChg chg="addSp delSp modSp add del mod setBg">
        <pc:chgData name="Capistran, Athziry (Student)" userId="06c77e13-cea5-4641-83d6-af20a0a0e596" providerId="ADAL" clId="{08251EB9-A288-6249-BDEC-7D106D782644}" dt="2024-02-11T05:05:23.254" v="5418" actId="2696"/>
        <pc:sldMkLst>
          <pc:docMk/>
          <pc:sldMk cId="1069478914" sldId="277"/>
        </pc:sldMkLst>
        <pc:spChg chg="del">
          <ac:chgData name="Capistran, Athziry (Student)" userId="06c77e13-cea5-4641-83d6-af20a0a0e596" providerId="ADAL" clId="{08251EB9-A288-6249-BDEC-7D106D782644}" dt="2024-02-10T23:14:19.679" v="439" actId="478"/>
          <ac:spMkLst>
            <pc:docMk/>
            <pc:sldMk cId="1069478914" sldId="277"/>
            <ac:spMk id="2" creationId="{7CB9FA5E-319F-53CA-EEAA-D905C59CB982}"/>
          </ac:spMkLst>
        </pc:spChg>
        <pc:spChg chg="add mod">
          <ac:chgData name="Capistran, Athziry (Student)" userId="06c77e13-cea5-4641-83d6-af20a0a0e596" providerId="ADAL" clId="{08251EB9-A288-6249-BDEC-7D106D782644}" dt="2024-02-10T23:56:55.360" v="1287" actId="122"/>
          <ac:spMkLst>
            <pc:docMk/>
            <pc:sldMk cId="1069478914" sldId="277"/>
            <ac:spMk id="3" creationId="{07F24189-6D36-6D72-5555-70F099EB2774}"/>
          </ac:spMkLst>
        </pc:spChg>
        <pc:picChg chg="mod">
          <ac:chgData name="Capistran, Athziry (Student)" userId="06c77e13-cea5-4641-83d6-af20a0a0e596" providerId="ADAL" clId="{08251EB9-A288-6249-BDEC-7D106D782644}" dt="2024-02-11T04:28:44.273" v="4941" actId="1076"/>
          <ac:picMkLst>
            <pc:docMk/>
            <pc:sldMk cId="1069478914" sldId="277"/>
            <ac:picMk id="2" creationId="{53F69B36-9435-EBA1-594B-A0FDAD6D210E}"/>
          </ac:picMkLst>
        </pc:picChg>
        <pc:picChg chg="add mod">
          <ac:chgData name="Capistran, Athziry (Student)" userId="06c77e13-cea5-4641-83d6-af20a0a0e596" providerId="ADAL" clId="{08251EB9-A288-6249-BDEC-7D106D782644}" dt="2024-02-10T23:45:57.589" v="1099"/>
          <ac:picMkLst>
            <pc:docMk/>
            <pc:sldMk cId="1069478914" sldId="277"/>
            <ac:picMk id="4" creationId="{7FD9BB7A-1374-BC8E-9EC8-697C465079BA}"/>
          </ac:picMkLst>
        </pc:picChg>
        <pc:picChg chg="add mod">
          <ac:chgData name="Capistran, Athziry (Student)" userId="06c77e13-cea5-4641-83d6-af20a0a0e596" providerId="ADAL" clId="{08251EB9-A288-6249-BDEC-7D106D782644}" dt="2024-02-10T23:55:53.024" v="1273"/>
          <ac:picMkLst>
            <pc:docMk/>
            <pc:sldMk cId="1069478914" sldId="277"/>
            <ac:picMk id="5" creationId="{0B91D221-37C7-B890-F708-E17753F16C1A}"/>
          </ac:picMkLst>
        </pc:picChg>
        <pc:picChg chg="mod">
          <ac:chgData name="Capistran, Athziry (Student)" userId="06c77e13-cea5-4641-83d6-af20a0a0e596" providerId="ADAL" clId="{08251EB9-A288-6249-BDEC-7D106D782644}" dt="2024-02-11T04:28:48.913" v="4942" actId="1076"/>
          <ac:picMkLst>
            <pc:docMk/>
            <pc:sldMk cId="1069478914" sldId="277"/>
            <ac:picMk id="6" creationId="{2F85F170-3A1F-15D5-E24C-5F88B962C2E1}"/>
          </ac:picMkLst>
        </pc:picChg>
        <pc:picChg chg="mod">
          <ac:chgData name="Capistran, Athziry (Student)" userId="06c77e13-cea5-4641-83d6-af20a0a0e596" providerId="ADAL" clId="{08251EB9-A288-6249-BDEC-7D106D782644}" dt="2024-02-11T04:28:56.738" v="4944" actId="1076"/>
          <ac:picMkLst>
            <pc:docMk/>
            <pc:sldMk cId="1069478914" sldId="277"/>
            <ac:picMk id="7" creationId="{8FEAA4A0-6E9D-D1B9-309F-156C7D5F5018}"/>
          </ac:picMkLst>
        </pc:picChg>
        <pc:picChg chg="mod">
          <ac:chgData name="Capistran, Athziry (Student)" userId="06c77e13-cea5-4641-83d6-af20a0a0e596" providerId="ADAL" clId="{08251EB9-A288-6249-BDEC-7D106D782644}" dt="2024-02-11T04:28:53.604" v="4943" actId="1076"/>
          <ac:picMkLst>
            <pc:docMk/>
            <pc:sldMk cId="1069478914" sldId="277"/>
            <ac:picMk id="10" creationId="{B317C712-1795-EA06-6993-250E19F5AF73}"/>
          </ac:picMkLst>
        </pc:picChg>
        <pc:picChg chg="mod">
          <ac:chgData name="Capistran, Athziry (Student)" userId="06c77e13-cea5-4641-83d6-af20a0a0e596" providerId="ADAL" clId="{08251EB9-A288-6249-BDEC-7D106D782644}" dt="2024-02-11T04:29:01.655" v="4945" actId="1076"/>
          <ac:picMkLst>
            <pc:docMk/>
            <pc:sldMk cId="1069478914" sldId="277"/>
            <ac:picMk id="11" creationId="{51649EC3-4185-520B-55BF-FB30845D1620}"/>
          </ac:picMkLst>
        </pc:picChg>
        <pc:picChg chg="mod">
          <ac:chgData name="Capistran, Athziry (Student)" userId="06c77e13-cea5-4641-83d6-af20a0a0e596" providerId="ADAL" clId="{08251EB9-A288-6249-BDEC-7D106D782644}" dt="2024-02-11T04:29:07.321" v="4946" actId="1076"/>
          <ac:picMkLst>
            <pc:docMk/>
            <pc:sldMk cId="1069478914" sldId="277"/>
            <ac:picMk id="12" creationId="{9B4C8B48-E5DF-7D82-7330-513885945E9C}"/>
          </ac:picMkLst>
        </pc:picChg>
      </pc:sldChg>
      <pc:sldChg chg="addSp delSp modSp mod modTransition setBg">
        <pc:chgData name="Capistran, Athziry (Student)" userId="06c77e13-cea5-4641-83d6-af20a0a0e596" providerId="ADAL" clId="{08251EB9-A288-6249-BDEC-7D106D782644}" dt="2024-02-11T05:29:12.751" v="5583"/>
        <pc:sldMkLst>
          <pc:docMk/>
          <pc:sldMk cId="2219135507" sldId="278"/>
        </pc:sldMkLst>
        <pc:spChg chg="del mod">
          <ac:chgData name="Capistran, Athziry (Student)" userId="06c77e13-cea5-4641-83d6-af20a0a0e596" providerId="ADAL" clId="{08251EB9-A288-6249-BDEC-7D106D782644}" dt="2024-02-10T23:14:55.484" v="462" actId="478"/>
          <ac:spMkLst>
            <pc:docMk/>
            <pc:sldMk cId="2219135507" sldId="278"/>
            <ac:spMk id="2" creationId="{AB2C56C1-77C6-1E1B-C9A3-E8BD100412C6}"/>
          </ac:spMkLst>
        </pc:spChg>
        <pc:spChg chg="add mod">
          <ac:chgData name="Capistran, Athziry (Student)" userId="06c77e13-cea5-4641-83d6-af20a0a0e596" providerId="ADAL" clId="{08251EB9-A288-6249-BDEC-7D106D782644}" dt="2024-02-10T23:56:50.014" v="1286" actId="122"/>
          <ac:spMkLst>
            <pc:docMk/>
            <pc:sldMk cId="2219135507" sldId="278"/>
            <ac:spMk id="3" creationId="{D304DA7C-129A-9A1D-9097-009FECC23ED0}"/>
          </ac:spMkLst>
        </pc:spChg>
        <pc:picChg chg="add mod">
          <ac:chgData name="Capistran, Athziry (Student)" userId="06c77e13-cea5-4641-83d6-af20a0a0e596" providerId="ADAL" clId="{08251EB9-A288-6249-BDEC-7D106D782644}" dt="2024-02-10T23:45:59.872" v="1100"/>
          <ac:picMkLst>
            <pc:docMk/>
            <pc:sldMk cId="2219135507" sldId="278"/>
            <ac:picMk id="4" creationId="{FDA12B03-9DBB-B676-655F-DF3CDCCC53C8}"/>
          </ac:picMkLst>
        </pc:picChg>
        <pc:picChg chg="add mod">
          <ac:chgData name="Capistran, Athziry (Student)" userId="06c77e13-cea5-4641-83d6-af20a0a0e596" providerId="ADAL" clId="{08251EB9-A288-6249-BDEC-7D106D782644}" dt="2024-02-10T23:55:55.835" v="1274"/>
          <ac:picMkLst>
            <pc:docMk/>
            <pc:sldMk cId="2219135507" sldId="278"/>
            <ac:picMk id="5" creationId="{D0DED134-F5E9-C0BA-E3B4-5403E9936AE4}"/>
          </ac:picMkLst>
        </pc:picChg>
      </pc:sldChg>
      <pc:sldChg chg="addSp delSp modSp mod modTransition setBg">
        <pc:chgData name="Capistran, Athziry (Student)" userId="06c77e13-cea5-4641-83d6-af20a0a0e596" providerId="ADAL" clId="{08251EB9-A288-6249-BDEC-7D106D782644}" dt="2024-02-11T05:29:15.018" v="5584"/>
        <pc:sldMkLst>
          <pc:docMk/>
          <pc:sldMk cId="481852211" sldId="279"/>
        </pc:sldMkLst>
        <pc:spChg chg="del">
          <ac:chgData name="Capistran, Athziry (Student)" userId="06c77e13-cea5-4641-83d6-af20a0a0e596" providerId="ADAL" clId="{08251EB9-A288-6249-BDEC-7D106D782644}" dt="2024-02-10T23:15:13.072" v="494" actId="478"/>
          <ac:spMkLst>
            <pc:docMk/>
            <pc:sldMk cId="481852211" sldId="279"/>
            <ac:spMk id="2" creationId="{915DEA85-D739-5B87-E2F0-D37E1B36A8C8}"/>
          </ac:spMkLst>
        </pc:spChg>
        <pc:spChg chg="add mod">
          <ac:chgData name="Capistran, Athziry (Student)" userId="06c77e13-cea5-4641-83d6-af20a0a0e596" providerId="ADAL" clId="{08251EB9-A288-6249-BDEC-7D106D782644}" dt="2024-02-10T23:56:46.360" v="1285" actId="122"/>
          <ac:spMkLst>
            <pc:docMk/>
            <pc:sldMk cId="481852211" sldId="279"/>
            <ac:spMk id="3" creationId="{B7E141D8-4F63-0EB3-6239-7744851408C8}"/>
          </ac:spMkLst>
        </pc:spChg>
        <pc:picChg chg="add mod">
          <ac:chgData name="Capistran, Athziry (Student)" userId="06c77e13-cea5-4641-83d6-af20a0a0e596" providerId="ADAL" clId="{08251EB9-A288-6249-BDEC-7D106D782644}" dt="2024-02-10T23:46:02.224" v="1101"/>
          <ac:picMkLst>
            <pc:docMk/>
            <pc:sldMk cId="481852211" sldId="279"/>
            <ac:picMk id="4" creationId="{B0DEDD25-FA18-F5D0-F107-5FB012B84510}"/>
          </ac:picMkLst>
        </pc:picChg>
        <pc:picChg chg="add mod">
          <ac:chgData name="Capistran, Athziry (Student)" userId="06c77e13-cea5-4641-83d6-af20a0a0e596" providerId="ADAL" clId="{08251EB9-A288-6249-BDEC-7D106D782644}" dt="2024-02-10T23:55:57.789" v="1275"/>
          <ac:picMkLst>
            <pc:docMk/>
            <pc:sldMk cId="481852211" sldId="279"/>
            <ac:picMk id="5" creationId="{43304728-1F27-A600-8A0E-F062A7567644}"/>
          </ac:picMkLst>
        </pc:picChg>
      </pc:sldChg>
      <pc:sldChg chg="addSp delSp modSp mod modTransition setBg">
        <pc:chgData name="Capistran, Athziry (Student)" userId="06c77e13-cea5-4641-83d6-af20a0a0e596" providerId="ADAL" clId="{08251EB9-A288-6249-BDEC-7D106D782644}" dt="2024-02-11T05:29:17.034" v="5585"/>
        <pc:sldMkLst>
          <pc:docMk/>
          <pc:sldMk cId="1321847648" sldId="280"/>
        </pc:sldMkLst>
        <pc:spChg chg="del">
          <ac:chgData name="Capistran, Athziry (Student)" userId="06c77e13-cea5-4641-83d6-af20a0a0e596" providerId="ADAL" clId="{08251EB9-A288-6249-BDEC-7D106D782644}" dt="2024-02-10T23:15:40.164" v="548" actId="478"/>
          <ac:spMkLst>
            <pc:docMk/>
            <pc:sldMk cId="1321847648" sldId="280"/>
            <ac:spMk id="2" creationId="{23234086-E221-EC70-E701-CFC0F91D45FA}"/>
          </ac:spMkLst>
        </pc:spChg>
        <pc:spChg chg="add mod">
          <ac:chgData name="Capistran, Athziry (Student)" userId="06c77e13-cea5-4641-83d6-af20a0a0e596" providerId="ADAL" clId="{08251EB9-A288-6249-BDEC-7D106D782644}" dt="2024-02-10T23:56:20.264" v="1282" actId="404"/>
          <ac:spMkLst>
            <pc:docMk/>
            <pc:sldMk cId="1321847648" sldId="280"/>
            <ac:spMk id="3" creationId="{BD885E9A-EAE8-97B8-65CC-CC11C0F04669}"/>
          </ac:spMkLst>
        </pc:spChg>
        <pc:picChg chg="add mod">
          <ac:chgData name="Capistran, Athziry (Student)" userId="06c77e13-cea5-4641-83d6-af20a0a0e596" providerId="ADAL" clId="{08251EB9-A288-6249-BDEC-7D106D782644}" dt="2024-02-10T23:46:04.346" v="1102"/>
          <ac:picMkLst>
            <pc:docMk/>
            <pc:sldMk cId="1321847648" sldId="280"/>
            <ac:picMk id="4" creationId="{94A9F3B1-5B27-4337-87D2-1F1AB9BA8E6B}"/>
          </ac:picMkLst>
        </pc:picChg>
        <pc:picChg chg="add mod">
          <ac:chgData name="Capistran, Athziry (Student)" userId="06c77e13-cea5-4641-83d6-af20a0a0e596" providerId="ADAL" clId="{08251EB9-A288-6249-BDEC-7D106D782644}" dt="2024-02-10T23:56:00.082" v="1276"/>
          <ac:picMkLst>
            <pc:docMk/>
            <pc:sldMk cId="1321847648" sldId="280"/>
            <ac:picMk id="5" creationId="{3D802CC6-7084-DF53-8C91-91CC44CD54EE}"/>
          </ac:picMkLst>
        </pc:picChg>
      </pc:sldChg>
      <pc:sldChg chg="addSp delSp modSp del mod setBg">
        <pc:chgData name="Capistran, Athziry (Student)" userId="06c77e13-cea5-4641-83d6-af20a0a0e596" providerId="ADAL" clId="{08251EB9-A288-6249-BDEC-7D106D782644}" dt="2024-02-11T03:58:31.259" v="4283" actId="2696"/>
        <pc:sldMkLst>
          <pc:docMk/>
          <pc:sldMk cId="3611793922" sldId="281"/>
        </pc:sldMkLst>
        <pc:spChg chg="del">
          <ac:chgData name="Capistran, Athziry (Student)" userId="06c77e13-cea5-4641-83d6-af20a0a0e596" providerId="ADAL" clId="{08251EB9-A288-6249-BDEC-7D106D782644}" dt="2024-02-10T23:15:59.898" v="575" actId="478"/>
          <ac:spMkLst>
            <pc:docMk/>
            <pc:sldMk cId="3611793922" sldId="281"/>
            <ac:spMk id="2" creationId="{CD3EF866-5A36-5469-D7D1-A982570D1042}"/>
          </ac:spMkLst>
        </pc:spChg>
        <pc:spChg chg="add mod">
          <ac:chgData name="Capistran, Athziry (Student)" userId="06c77e13-cea5-4641-83d6-af20a0a0e596" providerId="ADAL" clId="{08251EB9-A288-6249-BDEC-7D106D782644}" dt="2024-02-10T23:56:37.415" v="1284" actId="122"/>
          <ac:spMkLst>
            <pc:docMk/>
            <pc:sldMk cId="3611793922" sldId="281"/>
            <ac:spMk id="3" creationId="{66C02903-0E64-EAFF-B872-F6D869BF6676}"/>
          </ac:spMkLst>
        </pc:spChg>
        <pc:picChg chg="add mod">
          <ac:chgData name="Capistran, Athziry (Student)" userId="06c77e13-cea5-4641-83d6-af20a0a0e596" providerId="ADAL" clId="{08251EB9-A288-6249-BDEC-7D106D782644}" dt="2024-02-10T23:46:06.679" v="1103"/>
          <ac:picMkLst>
            <pc:docMk/>
            <pc:sldMk cId="3611793922" sldId="281"/>
            <ac:picMk id="4" creationId="{647B9B28-7F13-067F-622C-A4EABBBD52A4}"/>
          </ac:picMkLst>
        </pc:picChg>
        <pc:picChg chg="add mod">
          <ac:chgData name="Capistran, Athziry (Student)" userId="06c77e13-cea5-4641-83d6-af20a0a0e596" providerId="ADAL" clId="{08251EB9-A288-6249-BDEC-7D106D782644}" dt="2024-02-10T23:56:02.942" v="1277"/>
          <ac:picMkLst>
            <pc:docMk/>
            <pc:sldMk cId="3611793922" sldId="281"/>
            <ac:picMk id="5" creationId="{0AD5763F-4810-1EA1-A2B9-A9A134A0DA3A}"/>
          </ac:picMkLst>
        </pc:picChg>
      </pc:sldChg>
      <pc:sldChg chg="addSp delSp modSp mod modTransition setBg">
        <pc:chgData name="Capistran, Athziry (Student)" userId="06c77e13-cea5-4641-83d6-af20a0a0e596" providerId="ADAL" clId="{08251EB9-A288-6249-BDEC-7D106D782644}" dt="2024-02-11T05:23:33.101" v="5570"/>
        <pc:sldMkLst>
          <pc:docMk/>
          <pc:sldMk cId="1177391110" sldId="282"/>
        </pc:sldMkLst>
        <pc:spChg chg="del">
          <ac:chgData name="Capistran, Athziry (Student)" userId="06c77e13-cea5-4641-83d6-af20a0a0e596" providerId="ADAL" clId="{08251EB9-A288-6249-BDEC-7D106D782644}" dt="2024-02-10T23:16:22.105" v="618" actId="478"/>
          <ac:spMkLst>
            <pc:docMk/>
            <pc:sldMk cId="1177391110" sldId="282"/>
            <ac:spMk id="2" creationId="{D17EAFD7-D55B-25A1-C01F-4A5451C7EA42}"/>
          </ac:spMkLst>
        </pc:spChg>
        <pc:spChg chg="add mod">
          <ac:chgData name="Capistran, Athziry (Student)" userId="06c77e13-cea5-4641-83d6-af20a0a0e596" providerId="ADAL" clId="{08251EB9-A288-6249-BDEC-7D106D782644}" dt="2024-02-10T23:56:32.610" v="1283" actId="122"/>
          <ac:spMkLst>
            <pc:docMk/>
            <pc:sldMk cId="1177391110" sldId="282"/>
            <ac:spMk id="3" creationId="{7E535E15-7917-AFDA-F854-75D1EEB0479C}"/>
          </ac:spMkLst>
        </pc:spChg>
        <pc:picChg chg="add mod">
          <ac:chgData name="Capistran, Athziry (Student)" userId="06c77e13-cea5-4641-83d6-af20a0a0e596" providerId="ADAL" clId="{08251EB9-A288-6249-BDEC-7D106D782644}" dt="2024-02-10T23:46:08.923" v="1104"/>
          <ac:picMkLst>
            <pc:docMk/>
            <pc:sldMk cId="1177391110" sldId="282"/>
            <ac:picMk id="4" creationId="{D80E69C7-EF65-6058-43E1-E88BCFDDF886}"/>
          </ac:picMkLst>
        </pc:picChg>
        <pc:picChg chg="add mod">
          <ac:chgData name="Capistran, Athziry (Student)" userId="06c77e13-cea5-4641-83d6-af20a0a0e596" providerId="ADAL" clId="{08251EB9-A288-6249-BDEC-7D106D782644}" dt="2024-02-10T23:56:04.817" v="1278"/>
          <ac:picMkLst>
            <pc:docMk/>
            <pc:sldMk cId="1177391110" sldId="282"/>
            <ac:picMk id="5" creationId="{0AE02BF2-F571-2314-2E8E-024AE696B77F}"/>
          </ac:picMkLst>
        </pc:picChg>
      </pc:sldChg>
      <pc:sldChg chg="del">
        <pc:chgData name="Capistran, Athziry (Student)" userId="06c77e13-cea5-4641-83d6-af20a0a0e596" providerId="ADAL" clId="{08251EB9-A288-6249-BDEC-7D106D782644}" dt="2024-02-10T23:01:53.414" v="181" actId="2696"/>
        <pc:sldMkLst>
          <pc:docMk/>
          <pc:sldMk cId="1564734010" sldId="285"/>
        </pc:sldMkLst>
      </pc:sldChg>
      <pc:sldChg chg="addSp modSp del mod">
        <pc:chgData name="Capistran, Athziry (Student)" userId="06c77e13-cea5-4641-83d6-af20a0a0e596" providerId="ADAL" clId="{08251EB9-A288-6249-BDEC-7D106D782644}" dt="2024-02-10T23:01:56.641" v="183" actId="2696"/>
        <pc:sldMkLst>
          <pc:docMk/>
          <pc:sldMk cId="3613307053" sldId="286"/>
        </pc:sldMkLst>
        <pc:spChg chg="mod">
          <ac:chgData name="Capistran, Athziry (Student)" userId="06c77e13-cea5-4641-83d6-af20a0a0e596" providerId="ADAL" clId="{08251EB9-A288-6249-BDEC-7D106D782644}" dt="2024-02-10T22:59:14.803" v="65" actId="1076"/>
          <ac:spMkLst>
            <pc:docMk/>
            <pc:sldMk cId="3613307053" sldId="286"/>
            <ac:spMk id="2" creationId="{3603087D-85BE-31BE-F0FF-9DB541329BD3}"/>
          </ac:spMkLst>
        </pc:spChg>
        <pc:spChg chg="add mod">
          <ac:chgData name="Capistran, Athziry (Student)" userId="06c77e13-cea5-4641-83d6-af20a0a0e596" providerId="ADAL" clId="{08251EB9-A288-6249-BDEC-7D106D782644}" dt="2024-02-10T22:53:22.524" v="33" actId="1037"/>
          <ac:spMkLst>
            <pc:docMk/>
            <pc:sldMk cId="3613307053" sldId="286"/>
            <ac:spMk id="3" creationId="{50845830-CAD6-FCED-8D32-DF0B2C807F77}"/>
          </ac:spMkLst>
        </pc:spChg>
        <pc:spChg chg="mod">
          <ac:chgData name="Capistran, Athziry (Student)" userId="06c77e13-cea5-4641-83d6-af20a0a0e596" providerId="ADAL" clId="{08251EB9-A288-6249-BDEC-7D106D782644}" dt="2024-02-10T22:53:13.550" v="27" actId="207"/>
          <ac:spMkLst>
            <pc:docMk/>
            <pc:sldMk cId="3613307053" sldId="286"/>
            <ac:spMk id="5" creationId="{94D4EA30-2820-1FAD-0705-E5E486203929}"/>
          </ac:spMkLst>
        </pc:spChg>
        <pc:spChg chg="mod">
          <ac:chgData name="Capistran, Athziry (Student)" userId="06c77e13-cea5-4641-83d6-af20a0a0e596" providerId="ADAL" clId="{08251EB9-A288-6249-BDEC-7D106D782644}" dt="2024-02-10T22:53:13.550" v="27" actId="207"/>
          <ac:spMkLst>
            <pc:docMk/>
            <pc:sldMk cId="3613307053" sldId="286"/>
            <ac:spMk id="6" creationId="{E0D53661-D44F-8A98-1582-1974E226CF05}"/>
          </ac:spMkLst>
        </pc:spChg>
      </pc:sldChg>
      <pc:sldChg chg="addSp modSp add del mod">
        <pc:chgData name="Capistran, Athziry (Student)" userId="06c77e13-cea5-4641-83d6-af20a0a0e596" providerId="ADAL" clId="{08251EB9-A288-6249-BDEC-7D106D782644}" dt="2024-02-10T23:01:54.778" v="182" actId="2696"/>
        <pc:sldMkLst>
          <pc:docMk/>
          <pc:sldMk cId="1056332659" sldId="287"/>
        </pc:sldMkLst>
        <pc:spChg chg="add mod">
          <ac:chgData name="Capistran, Athziry (Student)" userId="06c77e13-cea5-4641-83d6-af20a0a0e596" providerId="ADAL" clId="{08251EB9-A288-6249-BDEC-7D106D782644}" dt="2024-02-10T22:56:34.917" v="54" actId="167"/>
          <ac:spMkLst>
            <pc:docMk/>
            <pc:sldMk cId="1056332659" sldId="287"/>
            <ac:spMk id="3" creationId="{1BBD8329-CBBD-1BCE-7E13-077B64D38D24}"/>
          </ac:spMkLst>
        </pc:spChg>
        <pc:spChg chg="mod">
          <ac:chgData name="Capistran, Athziry (Student)" userId="06c77e13-cea5-4641-83d6-af20a0a0e596" providerId="ADAL" clId="{08251EB9-A288-6249-BDEC-7D106D782644}" dt="2024-02-10T22:53:46.708" v="38" actId="207"/>
          <ac:spMkLst>
            <pc:docMk/>
            <pc:sldMk cId="1056332659" sldId="287"/>
            <ac:spMk id="13" creationId="{B0FFB0F7-297B-579D-83EF-5A0C0BAF2CB0}"/>
          </ac:spMkLst>
        </pc:spChg>
        <pc:spChg chg="mod">
          <ac:chgData name="Capistran, Athziry (Student)" userId="06c77e13-cea5-4641-83d6-af20a0a0e596" providerId="ADAL" clId="{08251EB9-A288-6249-BDEC-7D106D782644}" dt="2024-02-10T22:53:46.708" v="38" actId="207"/>
          <ac:spMkLst>
            <pc:docMk/>
            <pc:sldMk cId="1056332659" sldId="287"/>
            <ac:spMk id="14" creationId="{B3EB8E7E-3D7F-D936-6936-CA50D57BE766}"/>
          </ac:spMkLst>
        </pc:spChg>
        <pc:picChg chg="mod">
          <ac:chgData name="Capistran, Athziry (Student)" userId="06c77e13-cea5-4641-83d6-af20a0a0e596" providerId="ADAL" clId="{08251EB9-A288-6249-BDEC-7D106D782644}" dt="2024-02-10T22:56:39.100" v="55" actId="167"/>
          <ac:picMkLst>
            <pc:docMk/>
            <pc:sldMk cId="1056332659" sldId="287"/>
            <ac:picMk id="20" creationId="{7796CD04-EDA9-256A-D315-5717123108F5}"/>
          </ac:picMkLst>
        </pc:picChg>
      </pc:sldChg>
      <pc:sldChg chg="addSp modSp add del mod">
        <pc:chgData name="Capistran, Athziry (Student)" userId="06c77e13-cea5-4641-83d6-af20a0a0e596" providerId="ADAL" clId="{08251EB9-A288-6249-BDEC-7D106D782644}" dt="2024-02-10T23:01:52.304" v="180" actId="2696"/>
        <pc:sldMkLst>
          <pc:docMk/>
          <pc:sldMk cId="761191462" sldId="288"/>
        </pc:sldMkLst>
        <pc:spChg chg="add mod">
          <ac:chgData name="Capistran, Athziry (Student)" userId="06c77e13-cea5-4641-83d6-af20a0a0e596" providerId="ADAL" clId="{08251EB9-A288-6249-BDEC-7D106D782644}" dt="2024-02-10T22:54:11.245" v="44" actId="167"/>
          <ac:spMkLst>
            <pc:docMk/>
            <pc:sldMk cId="761191462" sldId="288"/>
            <ac:spMk id="3" creationId="{F9BF5FE1-96CF-1875-B120-C1ECA33819F0}"/>
          </ac:spMkLst>
        </pc:spChg>
        <pc:spChg chg="mod">
          <ac:chgData name="Capistran, Athziry (Student)" userId="06c77e13-cea5-4641-83d6-af20a0a0e596" providerId="ADAL" clId="{08251EB9-A288-6249-BDEC-7D106D782644}" dt="2024-02-10T22:54:22.377" v="46" actId="207"/>
          <ac:spMkLst>
            <pc:docMk/>
            <pc:sldMk cId="761191462" sldId="288"/>
            <ac:spMk id="18" creationId="{84CA3CBF-B9F6-217C-5B9D-78D7E18314CB}"/>
          </ac:spMkLst>
        </pc:spChg>
        <pc:spChg chg="mod">
          <ac:chgData name="Capistran, Athziry (Student)" userId="06c77e13-cea5-4641-83d6-af20a0a0e596" providerId="ADAL" clId="{08251EB9-A288-6249-BDEC-7D106D782644}" dt="2024-02-10T22:54:22.377" v="46" actId="207"/>
          <ac:spMkLst>
            <pc:docMk/>
            <pc:sldMk cId="761191462" sldId="288"/>
            <ac:spMk id="19" creationId="{AD375041-0892-8E0D-4C5C-F9E3D17FACD2}"/>
          </ac:spMkLst>
        </pc:spChg>
        <pc:picChg chg="mod">
          <ac:chgData name="Capistran, Athziry (Student)" userId="06c77e13-cea5-4641-83d6-af20a0a0e596" providerId="ADAL" clId="{08251EB9-A288-6249-BDEC-7D106D782644}" dt="2024-02-10T22:54:18.678" v="45" actId="171"/>
          <ac:picMkLst>
            <pc:docMk/>
            <pc:sldMk cId="761191462" sldId="288"/>
            <ac:picMk id="20" creationId="{D368DE52-EC1B-B82A-DC6A-3429BE367EC4}"/>
          </ac:picMkLst>
        </pc:picChg>
      </pc:sldChg>
      <pc:sldChg chg="addSp delSp modSp add mod setBg">
        <pc:chgData name="Capistran, Athziry (Student)" userId="06c77e13-cea5-4641-83d6-af20a0a0e596" providerId="ADAL" clId="{08251EB9-A288-6249-BDEC-7D106D782644}" dt="2024-02-11T05:15:01.209" v="5495" actId="14100"/>
        <pc:sldMkLst>
          <pc:docMk/>
          <pc:sldMk cId="1445735866" sldId="289"/>
        </pc:sldMkLst>
        <pc:spChg chg="del">
          <ac:chgData name="Capistran, Athziry (Student)" userId="06c77e13-cea5-4641-83d6-af20a0a0e596" providerId="ADAL" clId="{08251EB9-A288-6249-BDEC-7D106D782644}" dt="2024-02-10T23:05:19.185" v="236" actId="478"/>
          <ac:spMkLst>
            <pc:docMk/>
            <pc:sldMk cId="1445735866" sldId="289"/>
            <ac:spMk id="2" creationId="{8712E56C-501C-48D4-3385-C7DDBF020A32}"/>
          </ac:spMkLst>
        </pc:spChg>
        <pc:spChg chg="add mod">
          <ac:chgData name="Capistran, Athziry (Student)" userId="06c77e13-cea5-4641-83d6-af20a0a0e596" providerId="ADAL" clId="{08251EB9-A288-6249-BDEC-7D106D782644}" dt="2024-02-10T23:09:48.226" v="271" actId="207"/>
          <ac:spMkLst>
            <pc:docMk/>
            <pc:sldMk cId="1445735866" sldId="289"/>
            <ac:spMk id="3" creationId="{4A62A4D7-F4A0-24CB-04D4-6052DDBA396F}"/>
          </ac:spMkLst>
        </pc:spChg>
        <pc:spChg chg="add mod">
          <ac:chgData name="Capistran, Athziry (Student)" userId="06c77e13-cea5-4641-83d6-af20a0a0e596" providerId="ADAL" clId="{08251EB9-A288-6249-BDEC-7D106D782644}" dt="2024-02-10T23:52:52.011" v="1243" actId="1076"/>
          <ac:spMkLst>
            <pc:docMk/>
            <pc:sldMk cId="1445735866" sldId="289"/>
            <ac:spMk id="4" creationId="{6F8BC541-4C6E-8986-9599-76E6AE5024D2}"/>
          </ac:spMkLst>
        </pc:spChg>
        <pc:spChg chg="mod">
          <ac:chgData name="Capistran, Athziry (Student)" userId="06c77e13-cea5-4641-83d6-af20a0a0e596" providerId="ADAL" clId="{08251EB9-A288-6249-BDEC-7D106D782644}" dt="2024-02-10T22:54:58.064" v="53" actId="207"/>
          <ac:spMkLst>
            <pc:docMk/>
            <pc:sldMk cId="1445735866" sldId="289"/>
            <ac:spMk id="25" creationId="{07B22138-501A-EB2F-6D5A-5E5A1EC8029C}"/>
          </ac:spMkLst>
        </pc:spChg>
        <pc:spChg chg="mod">
          <ac:chgData name="Capistran, Athziry (Student)" userId="06c77e13-cea5-4641-83d6-af20a0a0e596" providerId="ADAL" clId="{08251EB9-A288-6249-BDEC-7D106D782644}" dt="2024-02-11T05:15:01.209" v="5495" actId="14100"/>
          <ac:spMkLst>
            <pc:docMk/>
            <pc:sldMk cId="1445735866" sldId="289"/>
            <ac:spMk id="26" creationId="{37508E84-0D58-62F5-AEDB-5E8A71778E45}"/>
          </ac:spMkLst>
        </pc:spChg>
        <pc:picChg chg="del mod">
          <ac:chgData name="Capistran, Athziry (Student)" userId="06c77e13-cea5-4641-83d6-af20a0a0e596" providerId="ADAL" clId="{08251EB9-A288-6249-BDEC-7D106D782644}" dt="2024-02-10T23:37:12.550" v="1081" actId="478"/>
          <ac:picMkLst>
            <pc:docMk/>
            <pc:sldMk cId="1445735866" sldId="289"/>
            <ac:picMk id="20" creationId="{972ACF64-365C-B98A-B852-781431CAEF98}"/>
          </ac:picMkLst>
        </pc:picChg>
      </pc:sldChg>
      <pc:sldChg chg="addSp delSp modSp add del mod ord">
        <pc:chgData name="Capistran, Athziry (Student)" userId="06c77e13-cea5-4641-83d6-af20a0a0e596" providerId="ADAL" clId="{08251EB9-A288-6249-BDEC-7D106D782644}" dt="2024-02-10T23:36:42.202" v="1073" actId="2696"/>
        <pc:sldMkLst>
          <pc:docMk/>
          <pc:sldMk cId="580537520" sldId="290"/>
        </pc:sldMkLst>
        <pc:spChg chg="mod">
          <ac:chgData name="Capistran, Athziry (Student)" userId="06c77e13-cea5-4641-83d6-af20a0a0e596" providerId="ADAL" clId="{08251EB9-A288-6249-BDEC-7D106D782644}" dt="2024-02-10T23:04:40.137" v="219" actId="1076"/>
          <ac:spMkLst>
            <pc:docMk/>
            <pc:sldMk cId="580537520" sldId="290"/>
            <ac:spMk id="2" creationId="{8B4D8D63-7669-B824-A027-0E6E9CC75AB8}"/>
          </ac:spMkLst>
        </pc:spChg>
        <pc:spChg chg="del">
          <ac:chgData name="Capistran, Athziry (Student)" userId="06c77e13-cea5-4641-83d6-af20a0a0e596" providerId="ADAL" clId="{08251EB9-A288-6249-BDEC-7D106D782644}" dt="2024-02-10T23:02:05.909" v="186" actId="478"/>
          <ac:spMkLst>
            <pc:docMk/>
            <pc:sldMk cId="580537520" sldId="290"/>
            <ac:spMk id="3" creationId="{53DA1953-14FD-3D44-A0EC-2F05A0ED7503}"/>
          </ac:spMkLst>
        </pc:spChg>
        <pc:spChg chg="add del mod">
          <ac:chgData name="Capistran, Athziry (Student)" userId="06c77e13-cea5-4641-83d6-af20a0a0e596" providerId="ADAL" clId="{08251EB9-A288-6249-BDEC-7D106D782644}" dt="2024-02-10T23:11:15.815" v="279" actId="478"/>
          <ac:spMkLst>
            <pc:docMk/>
            <pc:sldMk cId="580537520" sldId="290"/>
            <ac:spMk id="4" creationId="{61B4AA50-E653-F1B4-76F7-C1394F5324FF}"/>
          </ac:spMkLst>
        </pc:spChg>
        <pc:spChg chg="mod">
          <ac:chgData name="Capistran, Athziry (Student)" userId="06c77e13-cea5-4641-83d6-af20a0a0e596" providerId="ADAL" clId="{08251EB9-A288-6249-BDEC-7D106D782644}" dt="2024-02-10T23:02:18.966" v="187" actId="207"/>
          <ac:spMkLst>
            <pc:docMk/>
            <pc:sldMk cId="580537520" sldId="290"/>
            <ac:spMk id="5" creationId="{7FF7207A-7210-ADA0-AF83-2AFF0C418479}"/>
          </ac:spMkLst>
        </pc:spChg>
        <pc:spChg chg="mod">
          <ac:chgData name="Capistran, Athziry (Student)" userId="06c77e13-cea5-4641-83d6-af20a0a0e596" providerId="ADAL" clId="{08251EB9-A288-6249-BDEC-7D106D782644}" dt="2024-02-10T23:02:18.966" v="187" actId="207"/>
          <ac:spMkLst>
            <pc:docMk/>
            <pc:sldMk cId="580537520" sldId="290"/>
            <ac:spMk id="6" creationId="{8E7B9EF1-BC30-EFAD-E8B5-B5D52F0E7269}"/>
          </ac:spMkLst>
        </pc:spChg>
        <pc:spChg chg="add mod">
          <ac:chgData name="Capistran, Athziry (Student)" userId="06c77e13-cea5-4641-83d6-af20a0a0e596" providerId="ADAL" clId="{08251EB9-A288-6249-BDEC-7D106D782644}" dt="2024-02-10T23:11:29.162" v="331" actId="1037"/>
          <ac:spMkLst>
            <pc:docMk/>
            <pc:sldMk cId="580537520" sldId="290"/>
            <ac:spMk id="8" creationId="{3A126037-CC83-CCBB-BC12-BD65B6A22A6D}"/>
          </ac:spMkLst>
        </pc:spChg>
        <pc:spChg chg="mod">
          <ac:chgData name="Capistran, Athziry (Student)" userId="06c77e13-cea5-4641-83d6-af20a0a0e596" providerId="ADAL" clId="{08251EB9-A288-6249-BDEC-7D106D782644}" dt="2024-02-10T23:02:18.966" v="187" actId="207"/>
          <ac:spMkLst>
            <pc:docMk/>
            <pc:sldMk cId="580537520" sldId="290"/>
            <ac:spMk id="13" creationId="{3099FC16-A861-6770-B897-BCD1D2FC6AC3}"/>
          </ac:spMkLst>
        </pc:spChg>
        <pc:spChg chg="mod">
          <ac:chgData name="Capistran, Athziry (Student)" userId="06c77e13-cea5-4641-83d6-af20a0a0e596" providerId="ADAL" clId="{08251EB9-A288-6249-BDEC-7D106D782644}" dt="2024-02-10T23:02:18.966" v="187" actId="207"/>
          <ac:spMkLst>
            <pc:docMk/>
            <pc:sldMk cId="580537520" sldId="290"/>
            <ac:spMk id="14" creationId="{6063C191-188B-9432-2FE9-287D67ED4837}"/>
          </ac:spMkLst>
        </pc:spChg>
        <pc:spChg chg="mod">
          <ac:chgData name="Capistran, Athziry (Student)" userId="06c77e13-cea5-4641-83d6-af20a0a0e596" providerId="ADAL" clId="{08251EB9-A288-6249-BDEC-7D106D782644}" dt="2024-02-10T23:02:18.966" v="187" actId="207"/>
          <ac:spMkLst>
            <pc:docMk/>
            <pc:sldMk cId="580537520" sldId="290"/>
            <ac:spMk id="16" creationId="{7A7A9127-D60D-2D54-3B14-2CCFBAFD724C}"/>
          </ac:spMkLst>
        </pc:spChg>
        <pc:spChg chg="mod">
          <ac:chgData name="Capistran, Athziry (Student)" userId="06c77e13-cea5-4641-83d6-af20a0a0e596" providerId="ADAL" clId="{08251EB9-A288-6249-BDEC-7D106D782644}" dt="2024-02-10T23:02:18.966" v="187" actId="207"/>
          <ac:spMkLst>
            <pc:docMk/>
            <pc:sldMk cId="580537520" sldId="290"/>
            <ac:spMk id="17" creationId="{70265CF4-D935-534D-FB3C-6A95A78A3384}"/>
          </ac:spMkLst>
        </pc:spChg>
        <pc:spChg chg="mod">
          <ac:chgData name="Capistran, Athziry (Student)" userId="06c77e13-cea5-4641-83d6-af20a0a0e596" providerId="ADAL" clId="{08251EB9-A288-6249-BDEC-7D106D782644}" dt="2024-02-10T23:02:18.966" v="187" actId="207"/>
          <ac:spMkLst>
            <pc:docMk/>
            <pc:sldMk cId="580537520" sldId="290"/>
            <ac:spMk id="18" creationId="{C9B9C1C9-A1A6-D0C9-B27D-7DFDEA2801E8}"/>
          </ac:spMkLst>
        </pc:spChg>
        <pc:spChg chg="mod">
          <ac:chgData name="Capistran, Athziry (Student)" userId="06c77e13-cea5-4641-83d6-af20a0a0e596" providerId="ADAL" clId="{08251EB9-A288-6249-BDEC-7D106D782644}" dt="2024-02-10T23:02:18.966" v="187" actId="207"/>
          <ac:spMkLst>
            <pc:docMk/>
            <pc:sldMk cId="580537520" sldId="290"/>
            <ac:spMk id="19" creationId="{5F5A8C3B-73B4-09E2-3A3C-EFF38D99A721}"/>
          </ac:spMkLst>
        </pc:spChg>
        <pc:spChg chg="mod">
          <ac:chgData name="Capistran, Athziry (Student)" userId="06c77e13-cea5-4641-83d6-af20a0a0e596" providerId="ADAL" clId="{08251EB9-A288-6249-BDEC-7D106D782644}" dt="2024-02-10T23:02:18.966" v="187" actId="207"/>
          <ac:spMkLst>
            <pc:docMk/>
            <pc:sldMk cId="580537520" sldId="290"/>
            <ac:spMk id="25" creationId="{C9136DCA-198F-6BA3-4684-34973E1EC6E1}"/>
          </ac:spMkLst>
        </pc:spChg>
        <pc:spChg chg="mod">
          <ac:chgData name="Capistran, Athziry (Student)" userId="06c77e13-cea5-4641-83d6-af20a0a0e596" providerId="ADAL" clId="{08251EB9-A288-6249-BDEC-7D106D782644}" dt="2024-02-10T23:36:07.399" v="1067" actId="113"/>
          <ac:spMkLst>
            <pc:docMk/>
            <pc:sldMk cId="580537520" sldId="290"/>
            <ac:spMk id="26" creationId="{E13901F6-8FA4-C219-B54C-08C5BCE31F34}"/>
          </ac:spMkLst>
        </pc:spChg>
        <pc:picChg chg="mod">
          <ac:chgData name="Capistran, Athziry (Student)" userId="06c77e13-cea5-4641-83d6-af20a0a0e596" providerId="ADAL" clId="{08251EB9-A288-6249-BDEC-7D106D782644}" dt="2024-02-10T23:10:42.245" v="278" actId="167"/>
          <ac:picMkLst>
            <pc:docMk/>
            <pc:sldMk cId="580537520" sldId="290"/>
            <ac:picMk id="20" creationId="{FAA92635-5580-C1B6-35AA-3CAA7DDD6507}"/>
          </ac:picMkLst>
        </pc:picChg>
      </pc:sldChg>
      <pc:sldChg chg="addSp delSp modSp add mod setBg">
        <pc:chgData name="Capistran, Athziry (Student)" userId="06c77e13-cea5-4641-83d6-af20a0a0e596" providerId="ADAL" clId="{08251EB9-A288-6249-BDEC-7D106D782644}" dt="2024-02-11T05:15:29.883" v="5504" actId="14100"/>
        <pc:sldMkLst>
          <pc:docMk/>
          <pc:sldMk cId="1441613116" sldId="291"/>
        </pc:sldMkLst>
        <pc:spChg chg="del mod">
          <ac:chgData name="Capistran, Athziry (Student)" userId="06c77e13-cea5-4641-83d6-af20a0a0e596" providerId="ADAL" clId="{08251EB9-A288-6249-BDEC-7D106D782644}" dt="2024-02-10T23:05:08.023" v="230" actId="478"/>
          <ac:spMkLst>
            <pc:docMk/>
            <pc:sldMk cId="1441613116" sldId="291"/>
            <ac:spMk id="2" creationId="{4020C5B0-232D-BB97-A4BF-2E8BDD4A7041}"/>
          </ac:spMkLst>
        </pc:spChg>
        <pc:spChg chg="add mod">
          <ac:chgData name="Capistran, Athziry (Student)" userId="06c77e13-cea5-4641-83d6-af20a0a0e596" providerId="ADAL" clId="{08251EB9-A288-6249-BDEC-7D106D782644}" dt="2024-02-10T23:52:30.360" v="1240" actId="1076"/>
          <ac:spMkLst>
            <pc:docMk/>
            <pc:sldMk cId="1441613116" sldId="291"/>
            <ac:spMk id="3" creationId="{E74897AE-BDAE-13D2-DEE3-B4A275B748E1}"/>
          </ac:spMkLst>
        </pc:spChg>
        <pc:spChg chg="mod">
          <ac:chgData name="Capistran, Athziry (Student)" userId="06c77e13-cea5-4641-83d6-af20a0a0e596" providerId="ADAL" clId="{08251EB9-A288-6249-BDEC-7D106D782644}" dt="2024-02-10T23:08:55.061" v="264" actId="207"/>
          <ac:spMkLst>
            <pc:docMk/>
            <pc:sldMk cId="1441613116" sldId="291"/>
            <ac:spMk id="4" creationId="{B4263DEC-E7F9-670D-E228-3985779EBD2A}"/>
          </ac:spMkLst>
        </pc:spChg>
        <pc:spChg chg="mod">
          <ac:chgData name="Capistran, Athziry (Student)" userId="06c77e13-cea5-4641-83d6-af20a0a0e596" providerId="ADAL" clId="{08251EB9-A288-6249-BDEC-7D106D782644}" dt="2024-02-10T23:03:15.674" v="199" actId="207"/>
          <ac:spMkLst>
            <pc:docMk/>
            <pc:sldMk cId="1441613116" sldId="291"/>
            <ac:spMk id="5" creationId="{0D6C6779-7FC1-FFE3-031E-962696941336}"/>
          </ac:spMkLst>
        </pc:spChg>
        <pc:spChg chg="mod">
          <ac:chgData name="Capistran, Athziry (Student)" userId="06c77e13-cea5-4641-83d6-af20a0a0e596" providerId="ADAL" clId="{08251EB9-A288-6249-BDEC-7D106D782644}" dt="2024-02-10T23:03:15.674" v="199" actId="207"/>
          <ac:spMkLst>
            <pc:docMk/>
            <pc:sldMk cId="1441613116" sldId="291"/>
            <ac:spMk id="6" creationId="{74B26EA3-929C-078C-0381-677A707AB5EC}"/>
          </ac:spMkLst>
        </pc:spChg>
        <pc:spChg chg="mod">
          <ac:chgData name="Capistran, Athziry (Student)" userId="06c77e13-cea5-4641-83d6-af20a0a0e596" providerId="ADAL" clId="{08251EB9-A288-6249-BDEC-7D106D782644}" dt="2024-02-10T23:04:24.758" v="213" actId="207"/>
          <ac:spMkLst>
            <pc:docMk/>
            <pc:sldMk cId="1441613116" sldId="291"/>
            <ac:spMk id="13" creationId="{61B99171-49ED-5425-7AEC-31C370DE3C2E}"/>
          </ac:spMkLst>
        </pc:spChg>
        <pc:spChg chg="mod">
          <ac:chgData name="Capistran, Athziry (Student)" userId="06c77e13-cea5-4641-83d6-af20a0a0e596" providerId="ADAL" clId="{08251EB9-A288-6249-BDEC-7D106D782644}" dt="2024-02-10T23:04:24.758" v="213" actId="207"/>
          <ac:spMkLst>
            <pc:docMk/>
            <pc:sldMk cId="1441613116" sldId="291"/>
            <ac:spMk id="14" creationId="{0E7F6763-BB69-1BBC-DDC6-7C4B132FA5F5}"/>
          </ac:spMkLst>
        </pc:spChg>
        <pc:spChg chg="mod">
          <ac:chgData name="Capistran, Athziry (Student)" userId="06c77e13-cea5-4641-83d6-af20a0a0e596" providerId="ADAL" clId="{08251EB9-A288-6249-BDEC-7D106D782644}" dt="2024-02-10T23:03:15.674" v="199" actId="207"/>
          <ac:spMkLst>
            <pc:docMk/>
            <pc:sldMk cId="1441613116" sldId="291"/>
            <ac:spMk id="16" creationId="{9F73A08C-2B4B-D9F7-E43D-369B389DF1C4}"/>
          </ac:spMkLst>
        </pc:spChg>
        <pc:spChg chg="mod">
          <ac:chgData name="Capistran, Athziry (Student)" userId="06c77e13-cea5-4641-83d6-af20a0a0e596" providerId="ADAL" clId="{08251EB9-A288-6249-BDEC-7D106D782644}" dt="2024-02-10T23:03:15.674" v="199" actId="207"/>
          <ac:spMkLst>
            <pc:docMk/>
            <pc:sldMk cId="1441613116" sldId="291"/>
            <ac:spMk id="17" creationId="{08C3D71E-FD63-939A-9083-A258B6535C02}"/>
          </ac:spMkLst>
        </pc:spChg>
        <pc:spChg chg="mod">
          <ac:chgData name="Capistran, Athziry (Student)" userId="06c77e13-cea5-4641-83d6-af20a0a0e596" providerId="ADAL" clId="{08251EB9-A288-6249-BDEC-7D106D782644}" dt="2024-02-10T23:03:15.674" v="199" actId="207"/>
          <ac:spMkLst>
            <pc:docMk/>
            <pc:sldMk cId="1441613116" sldId="291"/>
            <ac:spMk id="18" creationId="{39CB3438-F2E5-716A-9C11-F379055B0C9B}"/>
          </ac:spMkLst>
        </pc:spChg>
        <pc:spChg chg="mod">
          <ac:chgData name="Capistran, Athziry (Student)" userId="06c77e13-cea5-4641-83d6-af20a0a0e596" providerId="ADAL" clId="{08251EB9-A288-6249-BDEC-7D106D782644}" dt="2024-02-10T23:03:15.674" v="199" actId="207"/>
          <ac:spMkLst>
            <pc:docMk/>
            <pc:sldMk cId="1441613116" sldId="291"/>
            <ac:spMk id="19" creationId="{9A692D9D-C09F-2C92-44D1-7209AD1B4501}"/>
          </ac:spMkLst>
        </pc:spChg>
        <pc:spChg chg="mod">
          <ac:chgData name="Capistran, Athziry (Student)" userId="06c77e13-cea5-4641-83d6-af20a0a0e596" providerId="ADAL" clId="{08251EB9-A288-6249-BDEC-7D106D782644}" dt="2024-02-10T23:03:15.674" v="199" actId="207"/>
          <ac:spMkLst>
            <pc:docMk/>
            <pc:sldMk cId="1441613116" sldId="291"/>
            <ac:spMk id="25" creationId="{7363011D-8828-6C00-CD2D-3868EBF596EB}"/>
          </ac:spMkLst>
        </pc:spChg>
        <pc:spChg chg="mod">
          <ac:chgData name="Capistran, Athziry (Student)" userId="06c77e13-cea5-4641-83d6-af20a0a0e596" providerId="ADAL" clId="{08251EB9-A288-6249-BDEC-7D106D782644}" dt="2024-02-11T05:15:29.883" v="5504" actId="14100"/>
          <ac:spMkLst>
            <pc:docMk/>
            <pc:sldMk cId="1441613116" sldId="291"/>
            <ac:spMk id="26" creationId="{D80AE476-BC88-AFB4-DF06-AB4FED65A018}"/>
          </ac:spMkLst>
        </pc:spChg>
        <pc:picChg chg="del mod">
          <ac:chgData name="Capistran, Athziry (Student)" userId="06c77e13-cea5-4641-83d6-af20a0a0e596" providerId="ADAL" clId="{08251EB9-A288-6249-BDEC-7D106D782644}" dt="2024-02-10T23:36:46.168" v="1075" actId="478"/>
          <ac:picMkLst>
            <pc:docMk/>
            <pc:sldMk cId="1441613116" sldId="291"/>
            <ac:picMk id="20" creationId="{070526A6-8E40-5E29-BA9E-296B3DB84262}"/>
          </ac:picMkLst>
        </pc:picChg>
      </pc:sldChg>
      <pc:sldChg chg="addSp delSp modSp add mod setBg">
        <pc:chgData name="Capistran, Athziry (Student)" userId="06c77e13-cea5-4641-83d6-af20a0a0e596" providerId="ADAL" clId="{08251EB9-A288-6249-BDEC-7D106D782644}" dt="2024-02-11T05:15:36.016" v="5506" actId="14100"/>
        <pc:sldMkLst>
          <pc:docMk/>
          <pc:sldMk cId="3505337978" sldId="292"/>
        </pc:sldMkLst>
        <pc:spChg chg="del">
          <ac:chgData name="Capistran, Athziry (Student)" userId="06c77e13-cea5-4641-83d6-af20a0a0e596" providerId="ADAL" clId="{08251EB9-A288-6249-BDEC-7D106D782644}" dt="2024-02-10T23:05:02.052" v="227" actId="478"/>
          <ac:spMkLst>
            <pc:docMk/>
            <pc:sldMk cId="3505337978" sldId="292"/>
            <ac:spMk id="2" creationId="{110B4673-C0E9-2084-D0DA-682D95E67A5E}"/>
          </ac:spMkLst>
        </pc:spChg>
        <pc:spChg chg="add mod">
          <ac:chgData name="Capistran, Athziry (Student)" userId="06c77e13-cea5-4641-83d6-af20a0a0e596" providerId="ADAL" clId="{08251EB9-A288-6249-BDEC-7D106D782644}" dt="2024-02-10T23:52:38.317" v="1241" actId="1076"/>
          <ac:spMkLst>
            <pc:docMk/>
            <pc:sldMk cId="3505337978" sldId="292"/>
            <ac:spMk id="3" creationId="{2E70ED86-998C-6AE5-9141-68A57096ADA7}"/>
          </ac:spMkLst>
        </pc:spChg>
        <pc:spChg chg="mod">
          <ac:chgData name="Capistran, Athziry (Student)" userId="06c77e13-cea5-4641-83d6-af20a0a0e596" providerId="ADAL" clId="{08251EB9-A288-6249-BDEC-7D106D782644}" dt="2024-02-10T23:09:06.151" v="266" actId="207"/>
          <ac:spMkLst>
            <pc:docMk/>
            <pc:sldMk cId="3505337978" sldId="292"/>
            <ac:spMk id="4" creationId="{1567D9C4-2F7D-02D4-70EA-D518977B31B6}"/>
          </ac:spMkLst>
        </pc:spChg>
        <pc:spChg chg="mod">
          <ac:chgData name="Capistran, Athziry (Student)" userId="06c77e13-cea5-4641-83d6-af20a0a0e596" providerId="ADAL" clId="{08251EB9-A288-6249-BDEC-7D106D782644}" dt="2024-02-10T23:05:43.559" v="242" actId="207"/>
          <ac:spMkLst>
            <pc:docMk/>
            <pc:sldMk cId="3505337978" sldId="292"/>
            <ac:spMk id="16" creationId="{876A2FA5-8D6C-6099-18F8-E4312C4AD911}"/>
          </ac:spMkLst>
        </pc:spChg>
        <pc:spChg chg="mod">
          <ac:chgData name="Capistran, Athziry (Student)" userId="06c77e13-cea5-4641-83d6-af20a0a0e596" providerId="ADAL" clId="{08251EB9-A288-6249-BDEC-7D106D782644}" dt="2024-02-10T23:05:43.559" v="242" actId="207"/>
          <ac:spMkLst>
            <pc:docMk/>
            <pc:sldMk cId="3505337978" sldId="292"/>
            <ac:spMk id="17" creationId="{72ECD262-A523-A7FB-0535-4C923A5BDAB5}"/>
          </ac:spMkLst>
        </pc:spChg>
        <pc:spChg chg="mod">
          <ac:chgData name="Capistran, Athziry (Student)" userId="06c77e13-cea5-4641-83d6-af20a0a0e596" providerId="ADAL" clId="{08251EB9-A288-6249-BDEC-7D106D782644}" dt="2024-02-11T05:15:36.016" v="5506" actId="14100"/>
          <ac:spMkLst>
            <pc:docMk/>
            <pc:sldMk cId="3505337978" sldId="292"/>
            <ac:spMk id="26" creationId="{81B25EE3-DFFE-2D93-3E7F-9D98E83C000C}"/>
          </ac:spMkLst>
        </pc:spChg>
        <pc:picChg chg="del mod">
          <ac:chgData name="Capistran, Athziry (Student)" userId="06c77e13-cea5-4641-83d6-af20a0a0e596" providerId="ADAL" clId="{08251EB9-A288-6249-BDEC-7D106D782644}" dt="2024-02-10T23:36:59.158" v="1079" actId="478"/>
          <ac:picMkLst>
            <pc:docMk/>
            <pc:sldMk cId="3505337978" sldId="292"/>
            <ac:picMk id="20" creationId="{EBEF786D-7EE0-1FFD-7FFA-3AAA09744B9E}"/>
          </ac:picMkLst>
        </pc:picChg>
      </pc:sldChg>
      <pc:sldChg chg="addSp delSp modSp add mod setBg">
        <pc:chgData name="Capistran, Athziry (Student)" userId="06c77e13-cea5-4641-83d6-af20a0a0e596" providerId="ADAL" clId="{08251EB9-A288-6249-BDEC-7D106D782644}" dt="2024-02-11T05:15:43.032" v="5508" actId="14100"/>
        <pc:sldMkLst>
          <pc:docMk/>
          <pc:sldMk cId="602127567" sldId="293"/>
        </pc:sldMkLst>
        <pc:spChg chg="del">
          <ac:chgData name="Capistran, Athziry (Student)" userId="06c77e13-cea5-4641-83d6-af20a0a0e596" providerId="ADAL" clId="{08251EB9-A288-6249-BDEC-7D106D782644}" dt="2024-02-10T23:05:11.623" v="232" actId="478"/>
          <ac:spMkLst>
            <pc:docMk/>
            <pc:sldMk cId="602127567" sldId="293"/>
            <ac:spMk id="2" creationId="{A4156504-0A63-EC41-EF83-EBDE55DAE6F8}"/>
          </ac:spMkLst>
        </pc:spChg>
        <pc:spChg chg="add mod">
          <ac:chgData name="Capistran, Athziry (Student)" userId="06c77e13-cea5-4641-83d6-af20a0a0e596" providerId="ADAL" clId="{08251EB9-A288-6249-BDEC-7D106D782644}" dt="2024-02-10T23:52:45.982" v="1242" actId="1076"/>
          <ac:spMkLst>
            <pc:docMk/>
            <pc:sldMk cId="602127567" sldId="293"/>
            <ac:spMk id="3" creationId="{579103F7-1A43-ACB4-D821-097D5A11457F}"/>
          </ac:spMkLst>
        </pc:spChg>
        <pc:spChg chg="mod">
          <ac:chgData name="Capistran, Athziry (Student)" userId="06c77e13-cea5-4641-83d6-af20a0a0e596" providerId="ADAL" clId="{08251EB9-A288-6249-BDEC-7D106D782644}" dt="2024-02-10T23:09:36.472" v="268" actId="207"/>
          <ac:spMkLst>
            <pc:docMk/>
            <pc:sldMk cId="602127567" sldId="293"/>
            <ac:spMk id="4" creationId="{7703D184-97A9-F69D-8134-ADBE2388D3F5}"/>
          </ac:spMkLst>
        </pc:spChg>
        <pc:spChg chg="mod">
          <ac:chgData name="Capistran, Athziry (Student)" userId="06c77e13-cea5-4641-83d6-af20a0a0e596" providerId="ADAL" clId="{08251EB9-A288-6249-BDEC-7D106D782644}" dt="2024-02-10T23:06:05.732" v="247" actId="207"/>
          <ac:spMkLst>
            <pc:docMk/>
            <pc:sldMk cId="602127567" sldId="293"/>
            <ac:spMk id="18" creationId="{6764237E-E041-3881-627A-C9804906B81A}"/>
          </ac:spMkLst>
        </pc:spChg>
        <pc:spChg chg="mod">
          <ac:chgData name="Capistran, Athziry (Student)" userId="06c77e13-cea5-4641-83d6-af20a0a0e596" providerId="ADAL" clId="{08251EB9-A288-6249-BDEC-7D106D782644}" dt="2024-02-10T23:06:05.732" v="247" actId="207"/>
          <ac:spMkLst>
            <pc:docMk/>
            <pc:sldMk cId="602127567" sldId="293"/>
            <ac:spMk id="19" creationId="{E1B84967-EE50-67DC-2239-9D304047F0AB}"/>
          </ac:spMkLst>
        </pc:spChg>
        <pc:spChg chg="mod">
          <ac:chgData name="Capistran, Athziry (Student)" userId="06c77e13-cea5-4641-83d6-af20a0a0e596" providerId="ADAL" clId="{08251EB9-A288-6249-BDEC-7D106D782644}" dt="2024-02-11T05:15:43.032" v="5508" actId="14100"/>
          <ac:spMkLst>
            <pc:docMk/>
            <pc:sldMk cId="602127567" sldId="293"/>
            <ac:spMk id="26" creationId="{24714093-959D-B3C8-E093-8536B4D13D93}"/>
          </ac:spMkLst>
        </pc:spChg>
        <pc:picChg chg="del mod">
          <ac:chgData name="Capistran, Athziry (Student)" userId="06c77e13-cea5-4641-83d6-af20a0a0e596" providerId="ADAL" clId="{08251EB9-A288-6249-BDEC-7D106D782644}" dt="2024-02-10T23:37:07.851" v="1080" actId="478"/>
          <ac:picMkLst>
            <pc:docMk/>
            <pc:sldMk cId="602127567" sldId="293"/>
            <ac:picMk id="20" creationId="{954F19AD-0523-1ADD-4B13-92B71D3475B9}"/>
          </ac:picMkLst>
        </pc:picChg>
      </pc:sldChg>
      <pc:sldChg chg="addSp delSp modSp add del mod">
        <pc:chgData name="Capistran, Athziry (Student)" userId="06c77e13-cea5-4641-83d6-af20a0a0e596" providerId="ADAL" clId="{08251EB9-A288-6249-BDEC-7D106D782644}" dt="2024-02-10T23:06:14.813" v="248" actId="2696"/>
        <pc:sldMkLst>
          <pc:docMk/>
          <pc:sldMk cId="4248306244" sldId="294"/>
        </pc:sldMkLst>
        <pc:spChg chg="del">
          <ac:chgData name="Capistran, Athziry (Student)" userId="06c77e13-cea5-4641-83d6-af20a0a0e596" providerId="ADAL" clId="{08251EB9-A288-6249-BDEC-7D106D782644}" dt="2024-02-10T23:05:15.565" v="234" actId="478"/>
          <ac:spMkLst>
            <pc:docMk/>
            <pc:sldMk cId="4248306244" sldId="294"/>
            <ac:spMk id="2" creationId="{4B2817A5-C4E0-EEA4-5DCF-169786B99F6C}"/>
          </ac:spMkLst>
        </pc:spChg>
        <pc:spChg chg="add mod">
          <ac:chgData name="Capistran, Athziry (Student)" userId="06c77e13-cea5-4641-83d6-af20a0a0e596" providerId="ADAL" clId="{08251EB9-A288-6249-BDEC-7D106D782644}" dt="2024-02-10T23:05:15.919" v="235"/>
          <ac:spMkLst>
            <pc:docMk/>
            <pc:sldMk cId="4248306244" sldId="294"/>
            <ac:spMk id="3" creationId="{67E603BC-BEF8-58D6-C5D5-A095801087B9}"/>
          </ac:spMkLst>
        </pc:spChg>
      </pc:sldChg>
      <pc:sldChg chg="addSp delSp modSp add del mod ord">
        <pc:chgData name="Capistran, Athziry (Student)" userId="06c77e13-cea5-4641-83d6-af20a0a0e596" providerId="ADAL" clId="{08251EB9-A288-6249-BDEC-7D106D782644}" dt="2024-02-10T23:36:44.365" v="1074" actId="2696"/>
        <pc:sldMkLst>
          <pc:docMk/>
          <pc:sldMk cId="558992845" sldId="295"/>
        </pc:sldMkLst>
        <pc:spChg chg="del">
          <ac:chgData name="Capistran, Athziry (Student)" userId="06c77e13-cea5-4641-83d6-af20a0a0e596" providerId="ADAL" clId="{08251EB9-A288-6249-BDEC-7D106D782644}" dt="2024-02-10T23:04:58.619" v="225" actId="478"/>
          <ac:spMkLst>
            <pc:docMk/>
            <pc:sldMk cId="558992845" sldId="295"/>
            <ac:spMk id="2" creationId="{39F6805C-A2D0-73BF-E354-A67A314F9C0F}"/>
          </ac:spMkLst>
        </pc:spChg>
        <pc:spChg chg="add mod">
          <ac:chgData name="Capistran, Athziry (Student)" userId="06c77e13-cea5-4641-83d6-af20a0a0e596" providerId="ADAL" clId="{08251EB9-A288-6249-BDEC-7D106D782644}" dt="2024-02-10T23:04:55.696" v="224" actId="1036"/>
          <ac:spMkLst>
            <pc:docMk/>
            <pc:sldMk cId="558992845" sldId="295"/>
            <ac:spMk id="3" creationId="{04BE0908-A5E0-1586-4588-76B4144B26FE}"/>
          </ac:spMkLst>
        </pc:spChg>
        <pc:spChg chg="mod">
          <ac:chgData name="Capistran, Athziry (Student)" userId="06c77e13-cea5-4641-83d6-af20a0a0e596" providerId="ADAL" clId="{08251EB9-A288-6249-BDEC-7D106D782644}" dt="2024-02-10T23:08:40.811" v="262" actId="207"/>
          <ac:spMkLst>
            <pc:docMk/>
            <pc:sldMk cId="558992845" sldId="295"/>
            <ac:spMk id="4" creationId="{34EE7DF2-1A11-8F15-8A4C-CA194B742F70}"/>
          </ac:spMkLst>
        </pc:spChg>
        <pc:spChg chg="mod">
          <ac:chgData name="Capistran, Athziry (Student)" userId="06c77e13-cea5-4641-83d6-af20a0a0e596" providerId="ADAL" clId="{08251EB9-A288-6249-BDEC-7D106D782644}" dt="2024-02-10T23:03:53.217" v="207" actId="207"/>
          <ac:spMkLst>
            <pc:docMk/>
            <pc:sldMk cId="558992845" sldId="295"/>
            <ac:spMk id="5" creationId="{03C5700E-6EB7-D6D1-180B-E1D424598575}"/>
          </ac:spMkLst>
        </pc:spChg>
        <pc:spChg chg="mod">
          <ac:chgData name="Capistran, Athziry (Student)" userId="06c77e13-cea5-4641-83d6-af20a0a0e596" providerId="ADAL" clId="{08251EB9-A288-6249-BDEC-7D106D782644}" dt="2024-02-10T23:03:53.217" v="207" actId="207"/>
          <ac:spMkLst>
            <pc:docMk/>
            <pc:sldMk cId="558992845" sldId="295"/>
            <ac:spMk id="6" creationId="{CFA98159-13B1-CFD9-2E34-636036164D30}"/>
          </ac:spMkLst>
        </pc:spChg>
        <pc:spChg chg="add mod">
          <ac:chgData name="Capistran, Athziry (Student)" userId="06c77e13-cea5-4641-83d6-af20a0a0e596" providerId="ADAL" clId="{08251EB9-A288-6249-BDEC-7D106D782644}" dt="2024-02-10T23:04:59.099" v="226"/>
          <ac:spMkLst>
            <pc:docMk/>
            <pc:sldMk cId="558992845" sldId="295"/>
            <ac:spMk id="8" creationId="{1F7F4B5F-B34B-F720-BC9F-06C3D944595B}"/>
          </ac:spMkLst>
        </pc:spChg>
        <pc:spChg chg="mod">
          <ac:chgData name="Capistran, Athziry (Student)" userId="06c77e13-cea5-4641-83d6-af20a0a0e596" providerId="ADAL" clId="{08251EB9-A288-6249-BDEC-7D106D782644}" dt="2024-02-10T23:36:14.783" v="1068" actId="113"/>
          <ac:spMkLst>
            <pc:docMk/>
            <pc:sldMk cId="558992845" sldId="295"/>
            <ac:spMk id="26" creationId="{926D10E5-6CD3-E21F-4BEA-99A84EA60257}"/>
          </ac:spMkLst>
        </pc:spChg>
        <pc:picChg chg="mod">
          <ac:chgData name="Capistran, Athziry (Student)" userId="06c77e13-cea5-4641-83d6-af20a0a0e596" providerId="ADAL" clId="{08251EB9-A288-6249-BDEC-7D106D782644}" dt="2024-02-10T23:03:49.672" v="206" actId="167"/>
          <ac:picMkLst>
            <pc:docMk/>
            <pc:sldMk cId="558992845" sldId="295"/>
            <ac:picMk id="20" creationId="{067CD832-13A6-80C7-BAAA-3E2708E5A6ED}"/>
          </ac:picMkLst>
        </pc:picChg>
      </pc:sldChg>
      <pc:sldChg chg="add del">
        <pc:chgData name="Capistran, Athziry (Student)" userId="06c77e13-cea5-4641-83d6-af20a0a0e596" providerId="ADAL" clId="{08251EB9-A288-6249-BDEC-7D106D782644}" dt="2024-02-10T23:45:33.331" v="1092"/>
        <pc:sldMkLst>
          <pc:docMk/>
          <pc:sldMk cId="700015490" sldId="295"/>
        </pc:sldMkLst>
      </pc:sldChg>
      <pc:sldChg chg="delSp modSp add mod setBg">
        <pc:chgData name="Capistran, Athziry (Student)" userId="06c77e13-cea5-4641-83d6-af20a0a0e596" providerId="ADAL" clId="{08251EB9-A288-6249-BDEC-7D106D782644}" dt="2024-02-11T05:15:16.899" v="5497" actId="14100"/>
        <pc:sldMkLst>
          <pc:docMk/>
          <pc:sldMk cId="3015194073" sldId="296"/>
        </pc:sldMkLst>
        <pc:spChg chg="mod">
          <ac:chgData name="Capistran, Athziry (Student)" userId="06c77e13-cea5-4641-83d6-af20a0a0e596" providerId="ADAL" clId="{08251EB9-A288-6249-BDEC-7D106D782644}" dt="2024-02-10T23:52:08.811" v="1238" actId="1076"/>
          <ac:spMkLst>
            <pc:docMk/>
            <pc:sldMk cId="3015194073" sldId="296"/>
            <ac:spMk id="2" creationId="{EDCC23C1-C531-36E5-ADC9-A70513D450D4}"/>
          </ac:spMkLst>
        </pc:spChg>
        <pc:spChg chg="mod">
          <ac:chgData name="Capistran, Athziry (Student)" userId="06c77e13-cea5-4641-83d6-af20a0a0e596" providerId="ADAL" clId="{08251EB9-A288-6249-BDEC-7D106D782644}" dt="2024-02-11T05:15:16.899" v="5497" actId="14100"/>
          <ac:spMkLst>
            <pc:docMk/>
            <pc:sldMk cId="3015194073" sldId="296"/>
            <ac:spMk id="26" creationId="{93D990F2-B0D6-AFAB-DA8D-DC0CEB701C8B}"/>
          </ac:spMkLst>
        </pc:spChg>
        <pc:picChg chg="del">
          <ac:chgData name="Capistran, Athziry (Student)" userId="06c77e13-cea5-4641-83d6-af20a0a0e596" providerId="ADAL" clId="{08251EB9-A288-6249-BDEC-7D106D782644}" dt="2024-02-10T23:32:27.678" v="1028" actId="478"/>
          <ac:picMkLst>
            <pc:docMk/>
            <pc:sldMk cId="3015194073" sldId="296"/>
            <ac:picMk id="20" creationId="{5EA976D5-88F2-EAE4-3051-5FEC33857BF9}"/>
          </ac:picMkLst>
        </pc:picChg>
      </pc:sldChg>
      <pc:sldChg chg="delSp modSp add mod ord setBg">
        <pc:chgData name="Capistran, Athziry (Student)" userId="06c77e13-cea5-4641-83d6-af20a0a0e596" providerId="ADAL" clId="{08251EB9-A288-6249-BDEC-7D106D782644}" dt="2024-02-11T05:15:22.799" v="5499" actId="14100"/>
        <pc:sldMkLst>
          <pc:docMk/>
          <pc:sldMk cId="898864475" sldId="297"/>
        </pc:sldMkLst>
        <pc:spChg chg="mod">
          <ac:chgData name="Capistran, Athziry (Student)" userId="06c77e13-cea5-4641-83d6-af20a0a0e596" providerId="ADAL" clId="{08251EB9-A288-6249-BDEC-7D106D782644}" dt="2024-02-10T23:52:16.810" v="1239" actId="1076"/>
          <ac:spMkLst>
            <pc:docMk/>
            <pc:sldMk cId="898864475" sldId="297"/>
            <ac:spMk id="8" creationId="{CC9E5339-B4D1-D4C4-B4D0-DB8FECA4B973}"/>
          </ac:spMkLst>
        </pc:spChg>
        <pc:spChg chg="mod">
          <ac:chgData name="Capistran, Athziry (Student)" userId="06c77e13-cea5-4641-83d6-af20a0a0e596" providerId="ADAL" clId="{08251EB9-A288-6249-BDEC-7D106D782644}" dt="2024-02-11T05:15:22.799" v="5499" actId="14100"/>
          <ac:spMkLst>
            <pc:docMk/>
            <pc:sldMk cId="898864475" sldId="297"/>
            <ac:spMk id="26" creationId="{083E579E-42FC-2092-3408-681EDA86EB5C}"/>
          </ac:spMkLst>
        </pc:spChg>
        <pc:picChg chg="del">
          <ac:chgData name="Capistran, Athziry (Student)" userId="06c77e13-cea5-4641-83d6-af20a0a0e596" providerId="ADAL" clId="{08251EB9-A288-6249-BDEC-7D106D782644}" dt="2024-02-10T23:33:02.908" v="1061" actId="478"/>
          <ac:picMkLst>
            <pc:docMk/>
            <pc:sldMk cId="898864475" sldId="297"/>
            <ac:picMk id="20" creationId="{D039ADFB-71A4-E21A-11A3-9D4B1EFE0B76}"/>
          </ac:picMkLst>
        </pc:picChg>
      </pc:sldChg>
      <pc:sldChg chg="addSp delSp modSp mod modTransition">
        <pc:chgData name="Capistran, Athziry (Student)" userId="06c77e13-cea5-4641-83d6-af20a0a0e596" providerId="ADAL" clId="{08251EB9-A288-6249-BDEC-7D106D782644}" dt="2024-02-11T21:07:24.540" v="5642" actId="164"/>
        <pc:sldMkLst>
          <pc:docMk/>
          <pc:sldMk cId="291772582" sldId="298"/>
        </pc:sldMkLst>
        <pc:spChg chg="mod">
          <ac:chgData name="Capistran, Athziry (Student)" userId="06c77e13-cea5-4641-83d6-af20a0a0e596" providerId="ADAL" clId="{08251EB9-A288-6249-BDEC-7D106D782644}" dt="2024-02-11T02:02:33.987" v="2775" actId="164"/>
          <ac:spMkLst>
            <pc:docMk/>
            <pc:sldMk cId="291772582" sldId="298"/>
            <ac:spMk id="2" creationId="{C647418C-43A7-5C42-2196-B5BD8EBAC6F9}"/>
          </ac:spMkLst>
        </pc:spChg>
        <pc:spChg chg="del">
          <ac:chgData name="Capistran, Athziry (Student)" userId="06c77e13-cea5-4641-83d6-af20a0a0e596" providerId="ADAL" clId="{08251EB9-A288-6249-BDEC-7D106D782644}" dt="2024-02-11T02:02:15.839" v="2773" actId="478"/>
          <ac:spMkLst>
            <pc:docMk/>
            <pc:sldMk cId="291772582" sldId="298"/>
            <ac:spMk id="4" creationId="{6A84580F-48C3-49AE-9898-AA031A7D1B51}"/>
          </ac:spMkLst>
        </pc:spChg>
        <pc:spChg chg="del">
          <ac:chgData name="Capistran, Athziry (Student)" userId="06c77e13-cea5-4641-83d6-af20a0a0e596" providerId="ADAL" clId="{08251EB9-A288-6249-BDEC-7D106D782644}" dt="2024-02-11T02:00:56.069" v="2725" actId="478"/>
          <ac:spMkLst>
            <pc:docMk/>
            <pc:sldMk cId="291772582" sldId="298"/>
            <ac:spMk id="8" creationId="{ABF61E23-0C2D-5C6F-0449-4A88D742DCD3}"/>
          </ac:spMkLst>
        </pc:spChg>
        <pc:spChg chg="del">
          <ac:chgData name="Capistran, Athziry (Student)" userId="06c77e13-cea5-4641-83d6-af20a0a0e596" providerId="ADAL" clId="{08251EB9-A288-6249-BDEC-7D106D782644}" dt="2024-02-11T02:02:56.301" v="2780" actId="478"/>
          <ac:spMkLst>
            <pc:docMk/>
            <pc:sldMk cId="291772582" sldId="298"/>
            <ac:spMk id="9" creationId="{64DF9317-F640-ED93-9D55-6C82251436A6}"/>
          </ac:spMkLst>
        </pc:spChg>
        <pc:spChg chg="mod">
          <ac:chgData name="Capistran, Athziry (Student)" userId="06c77e13-cea5-4641-83d6-af20a0a0e596" providerId="ADAL" clId="{08251EB9-A288-6249-BDEC-7D106D782644}" dt="2024-02-11T02:02:33.987" v="2775" actId="164"/>
          <ac:spMkLst>
            <pc:docMk/>
            <pc:sldMk cId="291772582" sldId="298"/>
            <ac:spMk id="11" creationId="{1ED10AFC-F0EC-D4CA-27A3-C3D49A0EA153}"/>
          </ac:spMkLst>
        </pc:spChg>
        <pc:spChg chg="del mod">
          <ac:chgData name="Capistran, Athziry (Student)" userId="06c77e13-cea5-4641-83d6-af20a0a0e596" providerId="ADAL" clId="{08251EB9-A288-6249-BDEC-7D106D782644}" dt="2024-02-11T02:02:59.012" v="2782" actId="478"/>
          <ac:spMkLst>
            <pc:docMk/>
            <pc:sldMk cId="291772582" sldId="298"/>
            <ac:spMk id="12" creationId="{64D674ED-5291-AB75-DCDE-CC279D2DCA70}"/>
          </ac:spMkLst>
        </pc:spChg>
        <pc:spChg chg="add del mod">
          <ac:chgData name="Capistran, Athziry (Student)" userId="06c77e13-cea5-4641-83d6-af20a0a0e596" providerId="ADAL" clId="{08251EB9-A288-6249-BDEC-7D106D782644}" dt="2024-02-11T02:02:55.469" v="2779" actId="478"/>
          <ac:spMkLst>
            <pc:docMk/>
            <pc:sldMk cId="291772582" sldId="298"/>
            <ac:spMk id="15" creationId="{0091E575-AFB5-BBE6-AE70-613F4ADFB641}"/>
          </ac:spMkLst>
        </pc:spChg>
        <pc:spChg chg="del">
          <ac:chgData name="Capistran, Athziry (Student)" userId="06c77e13-cea5-4641-83d6-af20a0a0e596" providerId="ADAL" clId="{08251EB9-A288-6249-BDEC-7D106D782644}" dt="2024-02-11T02:01:45.681" v="2768" actId="478"/>
          <ac:spMkLst>
            <pc:docMk/>
            <pc:sldMk cId="291772582" sldId="298"/>
            <ac:spMk id="16" creationId="{34D69E9A-258B-94B9-5E21-CC58D87C4DBE}"/>
          </ac:spMkLst>
        </pc:spChg>
        <pc:spChg chg="add mod">
          <ac:chgData name="Capistran, Athziry (Student)" userId="06c77e13-cea5-4641-83d6-af20a0a0e596" providerId="ADAL" clId="{08251EB9-A288-6249-BDEC-7D106D782644}" dt="2024-02-11T16:09:58.689" v="5616" actId="164"/>
          <ac:spMkLst>
            <pc:docMk/>
            <pc:sldMk cId="291772582" sldId="298"/>
            <ac:spMk id="18" creationId="{F46DB236-A05B-7BC2-7B0F-80F3FBB57E75}"/>
          </ac:spMkLst>
        </pc:spChg>
        <pc:spChg chg="add mod">
          <ac:chgData name="Capistran, Athziry (Student)" userId="06c77e13-cea5-4641-83d6-af20a0a0e596" providerId="ADAL" clId="{08251EB9-A288-6249-BDEC-7D106D782644}" dt="2024-02-11T16:10:17.802" v="5619" actId="164"/>
          <ac:spMkLst>
            <pc:docMk/>
            <pc:sldMk cId="291772582" sldId="298"/>
            <ac:spMk id="19" creationId="{2D1FBB01-E2B7-9C2F-95A9-AFD2F94C8333}"/>
          </ac:spMkLst>
        </pc:spChg>
        <pc:spChg chg="mod">
          <ac:chgData name="Capistran, Athziry (Student)" userId="06c77e13-cea5-4641-83d6-af20a0a0e596" providerId="ADAL" clId="{08251EB9-A288-6249-BDEC-7D106D782644}" dt="2024-02-11T02:03:54.053" v="2789"/>
          <ac:spMkLst>
            <pc:docMk/>
            <pc:sldMk cId="291772582" sldId="298"/>
            <ac:spMk id="21" creationId="{C78F754B-CF07-06C5-2226-90B1E00D7ED7}"/>
          </ac:spMkLst>
        </pc:spChg>
        <pc:spChg chg="mod">
          <ac:chgData name="Capistran, Athziry (Student)" userId="06c77e13-cea5-4641-83d6-af20a0a0e596" providerId="ADAL" clId="{08251EB9-A288-6249-BDEC-7D106D782644}" dt="2024-02-11T02:03:54.053" v="2789"/>
          <ac:spMkLst>
            <pc:docMk/>
            <pc:sldMk cId="291772582" sldId="298"/>
            <ac:spMk id="22" creationId="{95966A82-800E-F0FD-4D1E-408E7AB12096}"/>
          </ac:spMkLst>
        </pc:spChg>
        <pc:spChg chg="add mod">
          <ac:chgData name="Capistran, Athziry (Student)" userId="06c77e13-cea5-4641-83d6-af20a0a0e596" providerId="ADAL" clId="{08251EB9-A288-6249-BDEC-7D106D782644}" dt="2024-02-11T16:10:12.108" v="5618" actId="164"/>
          <ac:spMkLst>
            <pc:docMk/>
            <pc:sldMk cId="291772582" sldId="298"/>
            <ac:spMk id="24" creationId="{2D41BC37-BD1D-6123-1B2C-3CD9F49D36CF}"/>
          </ac:spMkLst>
        </pc:spChg>
        <pc:spChg chg="add mod">
          <ac:chgData name="Capistran, Athziry (Student)" userId="06c77e13-cea5-4641-83d6-af20a0a0e596" providerId="ADAL" clId="{08251EB9-A288-6249-BDEC-7D106D782644}" dt="2024-02-11T16:10:17.802" v="5619" actId="164"/>
          <ac:spMkLst>
            <pc:docMk/>
            <pc:sldMk cId="291772582" sldId="298"/>
            <ac:spMk id="25" creationId="{85E84254-B19F-14BD-5107-057AF8C7AF24}"/>
          </ac:spMkLst>
        </pc:spChg>
        <pc:spChg chg="mod">
          <ac:chgData name="Capistran, Athziry (Student)" userId="06c77e13-cea5-4641-83d6-af20a0a0e596" providerId="ADAL" clId="{08251EB9-A288-6249-BDEC-7D106D782644}" dt="2024-02-11T02:07:51.036" v="2889"/>
          <ac:spMkLst>
            <pc:docMk/>
            <pc:sldMk cId="291772582" sldId="298"/>
            <ac:spMk id="27" creationId="{BADB68BC-A94E-5E50-0E27-E53D486D2922}"/>
          </ac:spMkLst>
        </pc:spChg>
        <pc:spChg chg="mod">
          <ac:chgData name="Capistran, Athziry (Student)" userId="06c77e13-cea5-4641-83d6-af20a0a0e596" providerId="ADAL" clId="{08251EB9-A288-6249-BDEC-7D106D782644}" dt="2024-02-11T02:07:51.036" v="2889"/>
          <ac:spMkLst>
            <pc:docMk/>
            <pc:sldMk cId="291772582" sldId="298"/>
            <ac:spMk id="28" creationId="{552B7A4C-6795-F5B5-4B75-7752CAD28CFA}"/>
          </ac:spMkLst>
        </pc:spChg>
        <pc:spChg chg="add del mod">
          <ac:chgData name="Capistran, Athziry (Student)" userId="06c77e13-cea5-4641-83d6-af20a0a0e596" providerId="ADAL" clId="{08251EB9-A288-6249-BDEC-7D106D782644}" dt="2024-02-11T02:07:56.089" v="2892" actId="478"/>
          <ac:spMkLst>
            <pc:docMk/>
            <pc:sldMk cId="291772582" sldId="298"/>
            <ac:spMk id="30" creationId="{1CC7366C-9718-498C-4964-57E720796777}"/>
          </ac:spMkLst>
        </pc:spChg>
        <pc:spChg chg="add del mod">
          <ac:chgData name="Capistran, Athziry (Student)" userId="06c77e13-cea5-4641-83d6-af20a0a0e596" providerId="ADAL" clId="{08251EB9-A288-6249-BDEC-7D106D782644}" dt="2024-02-11T02:14:27.042" v="2989" actId="478"/>
          <ac:spMkLst>
            <pc:docMk/>
            <pc:sldMk cId="291772582" sldId="298"/>
            <ac:spMk id="31" creationId="{B234D035-1284-0377-9978-217E22422656}"/>
          </ac:spMkLst>
        </pc:spChg>
        <pc:spChg chg="mod">
          <ac:chgData name="Capistran, Athziry (Student)" userId="06c77e13-cea5-4641-83d6-af20a0a0e596" providerId="ADAL" clId="{08251EB9-A288-6249-BDEC-7D106D782644}" dt="2024-02-11T02:22:14.578" v="3073"/>
          <ac:spMkLst>
            <pc:docMk/>
            <pc:sldMk cId="291772582" sldId="298"/>
            <ac:spMk id="33" creationId="{D25AA874-05E9-9D7A-216C-44B459A57CA1}"/>
          </ac:spMkLst>
        </pc:spChg>
        <pc:spChg chg="mod">
          <ac:chgData name="Capistran, Athziry (Student)" userId="06c77e13-cea5-4641-83d6-af20a0a0e596" providerId="ADAL" clId="{08251EB9-A288-6249-BDEC-7D106D782644}" dt="2024-02-11T02:22:14.578" v="3073"/>
          <ac:spMkLst>
            <pc:docMk/>
            <pc:sldMk cId="291772582" sldId="298"/>
            <ac:spMk id="35" creationId="{3296D9AC-327E-F573-8E00-3C02798B7305}"/>
          </ac:spMkLst>
        </pc:spChg>
        <pc:grpChg chg="add mod">
          <ac:chgData name="Capistran, Athziry (Student)" userId="06c77e13-cea5-4641-83d6-af20a0a0e596" providerId="ADAL" clId="{08251EB9-A288-6249-BDEC-7D106D782644}" dt="2024-02-11T16:10:12.108" v="5618" actId="164"/>
          <ac:grpSpMkLst>
            <pc:docMk/>
            <pc:sldMk cId="291772582" sldId="298"/>
            <ac:grpSpMk id="2" creationId="{466A94C3-02A7-05ED-7272-C345194A85A3}"/>
          </ac:grpSpMkLst>
        </pc:grpChg>
        <pc:grpChg chg="add mod">
          <ac:chgData name="Capistran, Athziry (Student)" userId="06c77e13-cea5-4641-83d6-af20a0a0e596" providerId="ADAL" clId="{08251EB9-A288-6249-BDEC-7D106D782644}" dt="2024-02-11T21:07:24.540" v="5642" actId="164"/>
          <ac:grpSpMkLst>
            <pc:docMk/>
            <pc:sldMk cId="291772582" sldId="298"/>
            <ac:grpSpMk id="5" creationId="{AD7C2710-89CE-F69B-4C42-8796E3B0634E}"/>
          </ac:grpSpMkLst>
        </pc:grpChg>
        <pc:grpChg chg="add mod">
          <ac:chgData name="Capistran, Athziry (Student)" userId="06c77e13-cea5-4641-83d6-af20a0a0e596" providerId="ADAL" clId="{08251EB9-A288-6249-BDEC-7D106D782644}" dt="2024-02-11T21:07:24.540" v="5642" actId="164"/>
          <ac:grpSpMkLst>
            <pc:docMk/>
            <pc:sldMk cId="291772582" sldId="298"/>
            <ac:grpSpMk id="8" creationId="{92EEF98E-E319-2343-A908-A8816D99A63D}"/>
          </ac:grpSpMkLst>
        </pc:grpChg>
        <pc:grpChg chg="add mod">
          <ac:chgData name="Capistran, Athziry (Student)" userId="06c77e13-cea5-4641-83d6-af20a0a0e596" providerId="ADAL" clId="{08251EB9-A288-6249-BDEC-7D106D782644}" dt="2024-02-11T21:07:24.540" v="5642" actId="164"/>
          <ac:grpSpMkLst>
            <pc:docMk/>
            <pc:sldMk cId="291772582" sldId="298"/>
            <ac:grpSpMk id="9" creationId="{83479A58-5FD3-BACF-22C8-719BAF11F91B}"/>
          </ac:grpSpMkLst>
        </pc:grpChg>
        <pc:grpChg chg="add del mod">
          <ac:chgData name="Capistran, Athziry (Student)" userId="06c77e13-cea5-4641-83d6-af20a0a0e596" providerId="ADAL" clId="{08251EB9-A288-6249-BDEC-7D106D782644}" dt="2024-02-11T02:22:29.881" v="3077" actId="478"/>
          <ac:grpSpMkLst>
            <pc:docMk/>
            <pc:sldMk cId="291772582" sldId="298"/>
            <ac:grpSpMk id="17" creationId="{A94B0B47-B54B-B880-D386-68E41DF5EE67}"/>
          </ac:grpSpMkLst>
        </pc:grpChg>
        <pc:grpChg chg="add del mod">
          <ac:chgData name="Capistran, Athziry (Student)" userId="06c77e13-cea5-4641-83d6-af20a0a0e596" providerId="ADAL" clId="{08251EB9-A288-6249-BDEC-7D106D782644}" dt="2024-02-11T02:04:45.550" v="2802" actId="478"/>
          <ac:grpSpMkLst>
            <pc:docMk/>
            <pc:sldMk cId="291772582" sldId="298"/>
            <ac:grpSpMk id="20" creationId="{63BE32F2-CB7E-0E73-DC6F-84CAF299B867}"/>
          </ac:grpSpMkLst>
        </pc:grpChg>
        <pc:grpChg chg="add del mod">
          <ac:chgData name="Capistran, Athziry (Student)" userId="06c77e13-cea5-4641-83d6-af20a0a0e596" providerId="ADAL" clId="{08251EB9-A288-6249-BDEC-7D106D782644}" dt="2024-02-11T02:08:20.605" v="2901" actId="478"/>
          <ac:grpSpMkLst>
            <pc:docMk/>
            <pc:sldMk cId="291772582" sldId="298"/>
            <ac:grpSpMk id="26" creationId="{95CADC71-8764-D3C4-4296-F1E912C97B81}"/>
          </ac:grpSpMkLst>
        </pc:grpChg>
        <pc:grpChg chg="add mod">
          <ac:chgData name="Capistran, Athziry (Student)" userId="06c77e13-cea5-4641-83d6-af20a0a0e596" providerId="ADAL" clId="{08251EB9-A288-6249-BDEC-7D106D782644}" dt="2024-02-11T02:29:46.594" v="3159" actId="164"/>
          <ac:grpSpMkLst>
            <pc:docMk/>
            <pc:sldMk cId="291772582" sldId="298"/>
            <ac:grpSpMk id="32" creationId="{D7F95438-5DE2-A67B-DD81-81D02B19EE37}"/>
          </ac:grpSpMkLst>
        </pc:grpChg>
        <pc:grpChg chg="add mod">
          <ac:chgData name="Capistran, Athziry (Student)" userId="06c77e13-cea5-4641-83d6-af20a0a0e596" providerId="ADAL" clId="{08251EB9-A288-6249-BDEC-7D106D782644}" dt="2024-02-11T21:07:24.540" v="5642" actId="164"/>
          <ac:grpSpMkLst>
            <pc:docMk/>
            <pc:sldMk cId="291772582" sldId="298"/>
            <ac:grpSpMk id="39" creationId="{D94BA257-CE48-254F-94FC-7A547E7D27F7}"/>
          </ac:grpSpMkLst>
        </pc:grpChg>
        <pc:picChg chg="mod modCrop">
          <ac:chgData name="Capistran, Athziry (Student)" userId="06c77e13-cea5-4641-83d6-af20a0a0e596" providerId="ADAL" clId="{08251EB9-A288-6249-BDEC-7D106D782644}" dt="2024-02-11T16:09:58.689" v="5616" actId="164"/>
          <ac:picMkLst>
            <pc:docMk/>
            <pc:sldMk cId="291772582" sldId="298"/>
            <ac:picMk id="4" creationId="{30D024AE-8E6F-E9C6-020C-4E4CDC87A9A4}"/>
          </ac:picMkLst>
        </pc:picChg>
        <pc:picChg chg="del mod modCrop">
          <ac:chgData name="Capistran, Athziry (Student)" userId="06c77e13-cea5-4641-83d6-af20a0a0e596" providerId="ADAL" clId="{08251EB9-A288-6249-BDEC-7D106D782644}" dt="2024-02-11T02:22:08.860" v="3072" actId="478"/>
          <ac:picMkLst>
            <pc:docMk/>
            <pc:sldMk cId="291772582" sldId="298"/>
            <ac:picMk id="5" creationId="{4AA453CB-FD11-8F2E-77C9-FE6CAF0B3820}"/>
          </ac:picMkLst>
        </pc:picChg>
        <pc:picChg chg="mod">
          <ac:chgData name="Capistran, Athziry (Student)" userId="06c77e13-cea5-4641-83d6-af20a0a0e596" providerId="ADAL" clId="{08251EB9-A288-6249-BDEC-7D106D782644}" dt="2024-02-11T02:14:22.910" v="2988" actId="166"/>
          <ac:picMkLst>
            <pc:docMk/>
            <pc:sldMk cId="291772582" sldId="298"/>
            <ac:picMk id="6" creationId="{9AD09209-DB82-E285-01BC-622B61DEE76F}"/>
          </ac:picMkLst>
        </pc:picChg>
        <pc:picChg chg="del mod modCrop">
          <ac:chgData name="Capistran, Athziry (Student)" userId="06c77e13-cea5-4641-83d6-af20a0a0e596" providerId="ADAL" clId="{08251EB9-A288-6249-BDEC-7D106D782644}" dt="2024-02-11T02:11:19.376" v="2947" actId="478"/>
          <ac:picMkLst>
            <pc:docMk/>
            <pc:sldMk cId="291772582" sldId="298"/>
            <ac:picMk id="10" creationId="{D0336CE6-B543-E810-D633-A7987D293AA9}"/>
          </ac:picMkLst>
        </pc:picChg>
        <pc:picChg chg="mod modCrop">
          <ac:chgData name="Capistran, Athziry (Student)" userId="06c77e13-cea5-4641-83d6-af20a0a0e596" providerId="ADAL" clId="{08251EB9-A288-6249-BDEC-7D106D782644}" dt="2024-02-11T16:10:17.802" v="5619" actId="164"/>
          <ac:picMkLst>
            <pc:docMk/>
            <pc:sldMk cId="291772582" sldId="298"/>
            <ac:picMk id="13" creationId="{F5D570D4-1C69-1ADD-5295-175AC9E92F3D}"/>
          </ac:picMkLst>
        </pc:picChg>
        <pc:picChg chg="mod modCrop">
          <ac:chgData name="Capistran, Athziry (Student)" userId="06c77e13-cea5-4641-83d6-af20a0a0e596" providerId="ADAL" clId="{08251EB9-A288-6249-BDEC-7D106D782644}" dt="2024-02-11T02:02:33.987" v="2775" actId="164"/>
          <ac:picMkLst>
            <pc:docMk/>
            <pc:sldMk cId="291772582" sldId="298"/>
            <ac:picMk id="14" creationId="{7B6F89D2-B295-54D7-DF4D-2055666F4D4F}"/>
          </ac:picMkLst>
        </pc:picChg>
        <pc:picChg chg="mod">
          <ac:chgData name="Capistran, Athziry (Student)" userId="06c77e13-cea5-4641-83d6-af20a0a0e596" providerId="ADAL" clId="{08251EB9-A288-6249-BDEC-7D106D782644}" dt="2024-02-11T02:03:54.053" v="2789"/>
          <ac:picMkLst>
            <pc:docMk/>
            <pc:sldMk cId="291772582" sldId="298"/>
            <ac:picMk id="23" creationId="{AB0A0591-D68E-4C63-CA50-465FEF5BC85D}"/>
          </ac:picMkLst>
        </pc:picChg>
        <pc:picChg chg="mod">
          <ac:chgData name="Capistran, Athziry (Student)" userId="06c77e13-cea5-4641-83d6-af20a0a0e596" providerId="ADAL" clId="{08251EB9-A288-6249-BDEC-7D106D782644}" dt="2024-02-11T02:07:51.036" v="2889"/>
          <ac:picMkLst>
            <pc:docMk/>
            <pc:sldMk cId="291772582" sldId="298"/>
            <ac:picMk id="29" creationId="{DAF34921-9CA1-3EC2-ED02-9DF680701BD2}"/>
          </ac:picMkLst>
        </pc:picChg>
        <pc:picChg chg="del mod modCrop">
          <ac:chgData name="Capistran, Athziry (Student)" userId="06c77e13-cea5-4641-83d6-af20a0a0e596" providerId="ADAL" clId="{08251EB9-A288-6249-BDEC-7D106D782644}" dt="2024-02-11T02:29:31.115" v="3157" actId="478"/>
          <ac:picMkLst>
            <pc:docMk/>
            <pc:sldMk cId="291772582" sldId="298"/>
            <ac:picMk id="34" creationId="{BAB390EF-8F2D-182D-FF22-9629A7790E68}"/>
          </ac:picMkLst>
        </pc:picChg>
        <pc:picChg chg="add del mod">
          <ac:chgData name="Capistran, Athziry (Student)" userId="06c77e13-cea5-4641-83d6-af20a0a0e596" providerId="ADAL" clId="{08251EB9-A288-6249-BDEC-7D106D782644}" dt="2024-02-11T02:27:47.973" v="3141" actId="478"/>
          <ac:picMkLst>
            <pc:docMk/>
            <pc:sldMk cId="291772582" sldId="298"/>
            <ac:picMk id="36" creationId="{06E994CD-0708-8DAD-C6CC-D73C2246E6A7}"/>
          </ac:picMkLst>
        </pc:picChg>
        <pc:picChg chg="add del mod modCrop">
          <ac:chgData name="Capistran, Athziry (Student)" userId="06c77e13-cea5-4641-83d6-af20a0a0e596" providerId="ADAL" clId="{08251EB9-A288-6249-BDEC-7D106D782644}" dt="2024-02-11T02:29:47.579" v="3160" actId="478"/>
          <ac:picMkLst>
            <pc:docMk/>
            <pc:sldMk cId="291772582" sldId="298"/>
            <ac:picMk id="37" creationId="{2BE1D5CD-CCEB-BDA0-AC5E-C28B1ABC7B21}"/>
          </ac:picMkLst>
        </pc:picChg>
        <pc:picChg chg="add mod">
          <ac:chgData name="Capistran, Athziry (Student)" userId="06c77e13-cea5-4641-83d6-af20a0a0e596" providerId="ADAL" clId="{08251EB9-A288-6249-BDEC-7D106D782644}" dt="2024-02-11T02:29:46.594" v="3159" actId="164"/>
          <ac:picMkLst>
            <pc:docMk/>
            <pc:sldMk cId="291772582" sldId="298"/>
            <ac:picMk id="38" creationId="{D0ED50A3-72F7-C158-1D0E-D6367259F8CB}"/>
          </ac:picMkLst>
        </pc:picChg>
      </pc:sldChg>
      <pc:sldChg chg="addSp delSp modSp del mod">
        <pc:chgData name="Capistran, Athziry (Student)" userId="06c77e13-cea5-4641-83d6-af20a0a0e596" providerId="ADAL" clId="{08251EB9-A288-6249-BDEC-7D106D782644}" dt="2024-02-11T01:32:09.754" v="2674" actId="2696"/>
        <pc:sldMkLst>
          <pc:docMk/>
          <pc:sldMk cId="3455974750" sldId="298"/>
        </pc:sldMkLst>
        <pc:spChg chg="del">
          <ac:chgData name="Capistran, Athziry (Student)" userId="06c77e13-cea5-4641-83d6-af20a0a0e596" providerId="ADAL" clId="{08251EB9-A288-6249-BDEC-7D106D782644}" dt="2024-02-11T01:30:07.854" v="2640"/>
          <ac:spMkLst>
            <pc:docMk/>
            <pc:sldMk cId="3455974750" sldId="298"/>
            <ac:spMk id="3" creationId="{4EE6D642-A816-CFCA-644A-20FA9EAACB0D}"/>
          </ac:spMkLst>
        </pc:spChg>
        <pc:spChg chg="add del mod">
          <ac:chgData name="Capistran, Athziry (Student)" userId="06c77e13-cea5-4641-83d6-af20a0a0e596" providerId="ADAL" clId="{08251EB9-A288-6249-BDEC-7D106D782644}" dt="2024-02-11T01:28:31.664" v="2591" actId="478"/>
          <ac:spMkLst>
            <pc:docMk/>
            <pc:sldMk cId="3455974750" sldId="298"/>
            <ac:spMk id="5" creationId="{BFE70A30-BA05-98BB-FF8F-294BEDC2FCDD}"/>
          </ac:spMkLst>
        </pc:spChg>
        <pc:spChg chg="mod">
          <ac:chgData name="Capistran, Athziry (Student)" userId="06c77e13-cea5-4641-83d6-af20a0a0e596" providerId="ADAL" clId="{08251EB9-A288-6249-BDEC-7D106D782644}" dt="2024-02-11T01:30:41.859" v="2653" actId="1076"/>
          <ac:spMkLst>
            <pc:docMk/>
            <pc:sldMk cId="3455974750" sldId="298"/>
            <ac:spMk id="6" creationId="{42DD3C8E-A31A-6A1E-B0CE-2E560EFC3830}"/>
          </ac:spMkLst>
        </pc:spChg>
        <pc:spChg chg="add del mod">
          <ac:chgData name="Capistran, Athziry (Student)" userId="06c77e13-cea5-4641-83d6-af20a0a0e596" providerId="ADAL" clId="{08251EB9-A288-6249-BDEC-7D106D782644}" dt="2024-02-11T01:30:07.854" v="2640"/>
          <ac:spMkLst>
            <pc:docMk/>
            <pc:sldMk cId="3455974750" sldId="298"/>
            <ac:spMk id="7" creationId="{3F28647B-4DC4-3613-6389-74525729BF3A}"/>
          </ac:spMkLst>
        </pc:spChg>
        <pc:spChg chg="add del mod">
          <ac:chgData name="Capistran, Athziry (Student)" userId="06c77e13-cea5-4641-83d6-af20a0a0e596" providerId="ADAL" clId="{08251EB9-A288-6249-BDEC-7D106D782644}" dt="2024-02-11T01:28:33.345" v="2592" actId="478"/>
          <ac:spMkLst>
            <pc:docMk/>
            <pc:sldMk cId="3455974750" sldId="298"/>
            <ac:spMk id="8" creationId="{6FFA9CDA-7083-89B8-8D24-7E5F8357615D}"/>
          </ac:spMkLst>
        </pc:spChg>
        <pc:spChg chg="del mod">
          <ac:chgData name="Capistran, Athziry (Student)" userId="06c77e13-cea5-4641-83d6-af20a0a0e596" providerId="ADAL" clId="{08251EB9-A288-6249-BDEC-7D106D782644}" dt="2024-02-11T01:30:43.874" v="2655" actId="478"/>
          <ac:spMkLst>
            <pc:docMk/>
            <pc:sldMk cId="3455974750" sldId="298"/>
            <ac:spMk id="9" creationId="{CDB480E1-EAB6-A971-E2BF-8C4BCDD1EB3B}"/>
          </ac:spMkLst>
        </pc:spChg>
        <pc:spChg chg="add del mod">
          <ac:chgData name="Capistran, Athziry (Student)" userId="06c77e13-cea5-4641-83d6-af20a0a0e596" providerId="ADAL" clId="{08251EB9-A288-6249-BDEC-7D106D782644}" dt="2024-02-11T01:30:07.854" v="2640"/>
          <ac:spMkLst>
            <pc:docMk/>
            <pc:sldMk cId="3455974750" sldId="298"/>
            <ac:spMk id="10" creationId="{3229CADC-8285-CEA3-52A8-C44BB26E0354}"/>
          </ac:spMkLst>
        </pc:spChg>
        <pc:spChg chg="add del mod">
          <ac:chgData name="Capistran, Athziry (Student)" userId="06c77e13-cea5-4641-83d6-af20a0a0e596" providerId="ADAL" clId="{08251EB9-A288-6249-BDEC-7D106D782644}" dt="2024-02-11T01:30:07.854" v="2640"/>
          <ac:spMkLst>
            <pc:docMk/>
            <pc:sldMk cId="3455974750" sldId="298"/>
            <ac:spMk id="11" creationId="{C8F97B56-0DEE-3671-B318-95EB97B53D98}"/>
          </ac:spMkLst>
        </pc:spChg>
        <pc:spChg chg="mod">
          <ac:chgData name="Capistran, Athziry (Student)" userId="06c77e13-cea5-4641-83d6-af20a0a0e596" providerId="ADAL" clId="{08251EB9-A288-6249-BDEC-7D106D782644}" dt="2024-02-11T01:30:36.127" v="2652" actId="1076"/>
          <ac:spMkLst>
            <pc:docMk/>
            <pc:sldMk cId="3455974750" sldId="298"/>
            <ac:spMk id="12" creationId="{5F64AD0C-0872-E339-886C-EB1102057F14}"/>
          </ac:spMkLst>
        </pc:spChg>
        <pc:picChg chg="mod">
          <ac:chgData name="Capistran, Athziry (Student)" userId="06c77e13-cea5-4641-83d6-af20a0a0e596" providerId="ADAL" clId="{08251EB9-A288-6249-BDEC-7D106D782644}" dt="2024-02-11T01:30:31.258" v="2650" actId="1076"/>
          <ac:picMkLst>
            <pc:docMk/>
            <pc:sldMk cId="3455974750" sldId="298"/>
            <ac:picMk id="2" creationId="{D7C5E325-15DB-B51E-3714-D4A364256F71}"/>
          </ac:picMkLst>
        </pc:picChg>
      </pc:sldChg>
      <pc:sldChg chg="add del">
        <pc:chgData name="Capistran, Athziry (Student)" userId="06c77e13-cea5-4641-83d6-af20a0a0e596" providerId="ADAL" clId="{08251EB9-A288-6249-BDEC-7D106D782644}" dt="2024-02-11T01:30:14.672" v="2642" actId="2696"/>
        <pc:sldMkLst>
          <pc:docMk/>
          <pc:sldMk cId="120761216" sldId="299"/>
        </pc:sldMkLst>
      </pc:sldChg>
      <pc:sldChg chg="del">
        <pc:chgData name="Capistran, Athziry (Student)" userId="06c77e13-cea5-4641-83d6-af20a0a0e596" providerId="ADAL" clId="{08251EB9-A288-6249-BDEC-7D106D782644}" dt="2024-02-11T02:08:17.116" v="2898" actId="2696"/>
        <pc:sldMkLst>
          <pc:docMk/>
          <pc:sldMk cId="2230038633" sldId="299"/>
        </pc:sldMkLst>
      </pc:sldChg>
      <pc:sldChg chg="delSp modSp add del mod">
        <pc:chgData name="Capistran, Athziry (Student)" userId="06c77e13-cea5-4641-83d6-af20a0a0e596" providerId="ADAL" clId="{08251EB9-A288-6249-BDEC-7D106D782644}" dt="2024-02-11T01:32:08.732" v="2673" actId="2696"/>
        <pc:sldMkLst>
          <pc:docMk/>
          <pc:sldMk cId="2166252298" sldId="300"/>
        </pc:sldMkLst>
        <pc:spChg chg="mod">
          <ac:chgData name="Capistran, Athziry (Student)" userId="06c77e13-cea5-4641-83d6-af20a0a0e596" providerId="ADAL" clId="{08251EB9-A288-6249-BDEC-7D106D782644}" dt="2024-02-11T01:31:58.265" v="2669" actId="1076"/>
          <ac:spMkLst>
            <pc:docMk/>
            <pc:sldMk cId="2166252298" sldId="300"/>
            <ac:spMk id="6" creationId="{9CC3AD5A-7CCD-0FDD-A2D1-EAA97DF905B4}"/>
          </ac:spMkLst>
        </pc:spChg>
        <pc:spChg chg="del">
          <ac:chgData name="Capistran, Athziry (Student)" userId="06c77e13-cea5-4641-83d6-af20a0a0e596" providerId="ADAL" clId="{08251EB9-A288-6249-BDEC-7D106D782644}" dt="2024-02-11T01:31:46.802" v="2666" actId="478"/>
          <ac:spMkLst>
            <pc:docMk/>
            <pc:sldMk cId="2166252298" sldId="300"/>
            <ac:spMk id="9" creationId="{E98A8797-3CD4-3164-9E06-A854B95D613D}"/>
          </ac:spMkLst>
        </pc:spChg>
        <pc:spChg chg="mod">
          <ac:chgData name="Capistran, Athziry (Student)" userId="06c77e13-cea5-4641-83d6-af20a0a0e596" providerId="ADAL" clId="{08251EB9-A288-6249-BDEC-7D106D782644}" dt="2024-02-11T01:31:55.731" v="2668" actId="1076"/>
          <ac:spMkLst>
            <pc:docMk/>
            <pc:sldMk cId="2166252298" sldId="300"/>
            <ac:spMk id="12" creationId="{933BB35E-61A7-1B3E-027C-927913C838F6}"/>
          </ac:spMkLst>
        </pc:spChg>
        <pc:picChg chg="mod">
          <ac:chgData name="Capistran, Athziry (Student)" userId="06c77e13-cea5-4641-83d6-af20a0a0e596" providerId="ADAL" clId="{08251EB9-A288-6249-BDEC-7D106D782644}" dt="2024-02-11T01:32:06.580" v="2672" actId="1076"/>
          <ac:picMkLst>
            <pc:docMk/>
            <pc:sldMk cId="2166252298" sldId="300"/>
            <ac:picMk id="2" creationId="{0393D149-4433-8BB7-9136-EAB61F783304}"/>
          </ac:picMkLst>
        </pc:picChg>
      </pc:sldChg>
      <pc:sldChg chg="del">
        <pc:chgData name="Capistran, Athziry (Student)" userId="06c77e13-cea5-4641-83d6-af20a0a0e596" providerId="ADAL" clId="{08251EB9-A288-6249-BDEC-7D106D782644}" dt="2024-02-11T02:08:17.543" v="2899" actId="2696"/>
        <pc:sldMkLst>
          <pc:docMk/>
          <pc:sldMk cId="4052992180" sldId="300"/>
        </pc:sldMkLst>
      </pc:sldChg>
      <pc:sldChg chg="del">
        <pc:chgData name="Capistran, Athziry (Student)" userId="06c77e13-cea5-4641-83d6-af20a0a0e596" providerId="ADAL" clId="{08251EB9-A288-6249-BDEC-7D106D782644}" dt="2024-02-11T02:08:18.221" v="2900" actId="2696"/>
        <pc:sldMkLst>
          <pc:docMk/>
          <pc:sldMk cId="3124430818" sldId="301"/>
        </pc:sldMkLst>
      </pc:sldChg>
      <pc:sldChg chg="add del setBg">
        <pc:chgData name="Capistran, Athziry (Student)" userId="06c77e13-cea5-4641-83d6-af20a0a0e596" providerId="ADAL" clId="{08251EB9-A288-6249-BDEC-7D106D782644}" dt="2024-02-11T02:08:11.320" v="2895" actId="2696"/>
        <pc:sldMkLst>
          <pc:docMk/>
          <pc:sldMk cId="2928860958" sldId="302"/>
        </pc:sldMkLst>
      </pc:sldChg>
      <pc:sldChg chg="addSp delSp modSp add mod modTransition">
        <pc:chgData name="Capistran, Athziry (Student)" userId="06c77e13-cea5-4641-83d6-af20a0a0e596" providerId="ADAL" clId="{08251EB9-A288-6249-BDEC-7D106D782644}" dt="2024-02-11T21:07:18.307" v="5641" actId="164"/>
        <pc:sldMkLst>
          <pc:docMk/>
          <pc:sldMk cId="3290693614" sldId="302"/>
        </pc:sldMkLst>
        <pc:spChg chg="add del mod topLvl">
          <ac:chgData name="Capistran, Athziry (Student)" userId="06c77e13-cea5-4641-83d6-af20a0a0e596" providerId="ADAL" clId="{08251EB9-A288-6249-BDEC-7D106D782644}" dt="2024-02-11T02:19:54.973" v="3018" actId="478"/>
          <ac:spMkLst>
            <pc:docMk/>
            <pc:sldMk cId="3290693614" sldId="302"/>
            <ac:spMk id="5" creationId="{E2DA08E1-5594-85A6-8474-821095194067}"/>
          </ac:spMkLst>
        </pc:spChg>
        <pc:spChg chg="add del mod">
          <ac:chgData name="Capistran, Athziry (Student)" userId="06c77e13-cea5-4641-83d6-af20a0a0e596" providerId="ADAL" clId="{08251EB9-A288-6249-BDEC-7D106D782644}" dt="2024-02-11T21:06:45.768" v="5636" actId="478"/>
          <ac:spMkLst>
            <pc:docMk/>
            <pc:sldMk cId="3290693614" sldId="302"/>
            <ac:spMk id="8" creationId="{0D24B850-6716-1FC4-B38E-0A95C690AF30}"/>
          </ac:spMkLst>
        </pc:spChg>
        <pc:spChg chg="add mod">
          <ac:chgData name="Capistran, Athziry (Student)" userId="06c77e13-cea5-4641-83d6-af20a0a0e596" providerId="ADAL" clId="{08251EB9-A288-6249-BDEC-7D106D782644}" dt="2024-02-11T21:06:59.021" v="5639" actId="165"/>
          <ac:spMkLst>
            <pc:docMk/>
            <pc:sldMk cId="3290693614" sldId="302"/>
            <ac:spMk id="9" creationId="{A1D50E90-F037-8760-A12F-97859F2DEC06}"/>
          </ac:spMkLst>
        </pc:spChg>
        <pc:spChg chg="mod">
          <ac:chgData name="Capistran, Athziry (Student)" userId="06c77e13-cea5-4641-83d6-af20a0a0e596" providerId="ADAL" clId="{08251EB9-A288-6249-BDEC-7D106D782644}" dt="2024-02-11T02:08:42.088" v="2904" actId="164"/>
          <ac:spMkLst>
            <pc:docMk/>
            <pc:sldMk cId="3290693614" sldId="302"/>
            <ac:spMk id="18" creationId="{92D07536-401D-0FB4-B4E8-267BB6088AEC}"/>
          </ac:spMkLst>
        </pc:spChg>
        <pc:spChg chg="mod">
          <ac:chgData name="Capistran, Athziry (Student)" userId="06c77e13-cea5-4641-83d6-af20a0a0e596" providerId="ADAL" clId="{08251EB9-A288-6249-BDEC-7D106D782644}" dt="2024-02-11T21:06:59.021" v="5639" actId="165"/>
          <ac:spMkLst>
            <pc:docMk/>
            <pc:sldMk cId="3290693614" sldId="302"/>
            <ac:spMk id="19" creationId="{8F3B6B2F-9376-548C-9BAA-65A98B88E83B}"/>
          </ac:spMkLst>
        </pc:spChg>
        <pc:spChg chg="mod">
          <ac:chgData name="Capistran, Athziry (Student)" userId="06c77e13-cea5-4641-83d6-af20a0a0e596" providerId="ADAL" clId="{08251EB9-A288-6249-BDEC-7D106D782644}" dt="2024-02-11T02:22:25.896" v="3076"/>
          <ac:spMkLst>
            <pc:docMk/>
            <pc:sldMk cId="3290693614" sldId="302"/>
            <ac:spMk id="21" creationId="{AE473A5C-874C-61A7-3669-05A417FC8B10}"/>
          </ac:spMkLst>
        </pc:spChg>
        <pc:spChg chg="mod">
          <ac:chgData name="Capistran, Athziry (Student)" userId="06c77e13-cea5-4641-83d6-af20a0a0e596" providerId="ADAL" clId="{08251EB9-A288-6249-BDEC-7D106D782644}" dt="2024-02-11T02:22:25.896" v="3076"/>
          <ac:spMkLst>
            <pc:docMk/>
            <pc:sldMk cId="3290693614" sldId="302"/>
            <ac:spMk id="22" creationId="{637DF010-6E2F-8109-F3F7-5676105B2C7D}"/>
          </ac:spMkLst>
        </pc:spChg>
        <pc:spChg chg="mod">
          <ac:chgData name="Capistran, Athziry (Student)" userId="06c77e13-cea5-4641-83d6-af20a0a0e596" providerId="ADAL" clId="{08251EB9-A288-6249-BDEC-7D106D782644}" dt="2024-02-11T02:20:13.053" v="3028" actId="122"/>
          <ac:spMkLst>
            <pc:docMk/>
            <pc:sldMk cId="3290693614" sldId="302"/>
            <ac:spMk id="24" creationId="{9EE1FE8C-864A-6631-F1B8-E0D4BA9B263C}"/>
          </ac:spMkLst>
        </pc:spChg>
        <pc:spChg chg="del">
          <ac:chgData name="Capistran, Athziry (Student)" userId="06c77e13-cea5-4641-83d6-af20a0a0e596" providerId="ADAL" clId="{08251EB9-A288-6249-BDEC-7D106D782644}" dt="2024-02-11T02:13:27.058" v="2981" actId="478"/>
          <ac:spMkLst>
            <pc:docMk/>
            <pc:sldMk cId="3290693614" sldId="302"/>
            <ac:spMk id="25" creationId="{0092F543-5BAC-4745-B5EB-FA3FD65734FA}"/>
          </ac:spMkLst>
        </pc:spChg>
        <pc:spChg chg="mod">
          <ac:chgData name="Capistran, Athziry (Student)" userId="06c77e13-cea5-4641-83d6-af20a0a0e596" providerId="ADAL" clId="{08251EB9-A288-6249-BDEC-7D106D782644}" dt="2024-02-11T02:21:04.259" v="3063" actId="20577"/>
          <ac:spMkLst>
            <pc:docMk/>
            <pc:sldMk cId="3290693614" sldId="302"/>
            <ac:spMk id="28" creationId="{08F8106C-812C-DF1A-6001-0659FA0938C9}"/>
          </ac:spMkLst>
        </pc:spChg>
        <pc:grpChg chg="add mod">
          <ac:chgData name="Capistran, Athziry (Student)" userId="06c77e13-cea5-4641-83d6-af20a0a0e596" providerId="ADAL" clId="{08251EB9-A288-6249-BDEC-7D106D782644}" dt="2024-02-11T21:07:18.307" v="5641" actId="164"/>
          <ac:grpSpMkLst>
            <pc:docMk/>
            <pc:sldMk cId="3290693614" sldId="302"/>
            <ac:grpSpMk id="2" creationId="{7368F9D5-A71D-B95A-6D2E-4CB7E7DA77AC}"/>
          </ac:grpSpMkLst>
        </pc:grpChg>
        <pc:grpChg chg="add del mod">
          <ac:chgData name="Capistran, Athziry (Student)" userId="06c77e13-cea5-4641-83d6-af20a0a0e596" providerId="ADAL" clId="{08251EB9-A288-6249-BDEC-7D106D782644}" dt="2024-02-11T02:22:25.135" v="3075" actId="478"/>
          <ac:grpSpMkLst>
            <pc:docMk/>
            <pc:sldMk cId="3290693614" sldId="302"/>
            <ac:grpSpMk id="4" creationId="{DA5131AC-0BDF-9772-BF7F-B48617836B43}"/>
          </ac:grpSpMkLst>
        </pc:grpChg>
        <pc:grpChg chg="add del mod">
          <ac:chgData name="Capistran, Athziry (Student)" userId="06c77e13-cea5-4641-83d6-af20a0a0e596" providerId="ADAL" clId="{08251EB9-A288-6249-BDEC-7D106D782644}" dt="2024-02-11T21:06:59.021" v="5639" actId="165"/>
          <ac:grpSpMkLst>
            <pc:docMk/>
            <pc:sldMk cId="3290693614" sldId="302"/>
            <ac:grpSpMk id="5" creationId="{E295E273-AEE1-FAB5-A672-0160C3E7D845}"/>
          </ac:grpSpMkLst>
        </pc:grpChg>
        <pc:grpChg chg="add mod">
          <ac:chgData name="Capistran, Athziry (Student)" userId="06c77e13-cea5-4641-83d6-af20a0a0e596" providerId="ADAL" clId="{08251EB9-A288-6249-BDEC-7D106D782644}" dt="2024-02-11T21:07:18.307" v="5641" actId="164"/>
          <ac:grpSpMkLst>
            <pc:docMk/>
            <pc:sldMk cId="3290693614" sldId="302"/>
            <ac:grpSpMk id="10" creationId="{ADDD8A5F-3482-5A0A-5EB1-F933169DD77C}"/>
          </ac:grpSpMkLst>
        </pc:grpChg>
        <pc:grpChg chg="add mod">
          <ac:chgData name="Capistran, Athziry (Student)" userId="06c77e13-cea5-4641-83d6-af20a0a0e596" providerId="ADAL" clId="{08251EB9-A288-6249-BDEC-7D106D782644}" dt="2024-02-11T21:07:18.307" v="5641" actId="164"/>
          <ac:grpSpMkLst>
            <pc:docMk/>
            <pc:sldMk cId="3290693614" sldId="302"/>
            <ac:grpSpMk id="11" creationId="{B8A0E260-3819-1D59-77AB-A6592297524A}"/>
          </ac:grpSpMkLst>
        </pc:grpChg>
        <pc:grpChg chg="add del mod">
          <ac:chgData name="Capistran, Athziry (Student)" userId="06c77e13-cea5-4641-83d6-af20a0a0e596" providerId="ADAL" clId="{08251EB9-A288-6249-BDEC-7D106D782644}" dt="2024-02-11T02:19:54.973" v="3018" actId="478"/>
          <ac:grpSpMkLst>
            <pc:docMk/>
            <pc:sldMk cId="3290693614" sldId="302"/>
            <ac:grpSpMk id="12" creationId="{785D77E8-CBBA-4EAB-EA38-A759718DED34}"/>
          </ac:grpSpMkLst>
        </pc:grpChg>
        <pc:grpChg chg="add mod topLvl">
          <ac:chgData name="Capistran, Athziry (Student)" userId="06c77e13-cea5-4641-83d6-af20a0a0e596" providerId="ADAL" clId="{08251EB9-A288-6249-BDEC-7D106D782644}" dt="2024-02-11T21:07:13.041" v="5640" actId="164"/>
          <ac:grpSpMkLst>
            <pc:docMk/>
            <pc:sldMk cId="3290693614" sldId="302"/>
            <ac:grpSpMk id="15" creationId="{1B8E1AD2-878D-66CF-FFDB-98EB135E2527}"/>
          </ac:grpSpMkLst>
        </pc:grpChg>
        <pc:grpChg chg="add del">
          <ac:chgData name="Capistran, Athziry (Student)" userId="06c77e13-cea5-4641-83d6-af20a0a0e596" providerId="ADAL" clId="{08251EB9-A288-6249-BDEC-7D106D782644}" dt="2024-02-11T02:08:54.997" v="2909" actId="478"/>
          <ac:grpSpMkLst>
            <pc:docMk/>
            <pc:sldMk cId="3290693614" sldId="302"/>
            <ac:grpSpMk id="17" creationId="{814528BC-1F81-4454-72FF-42E080875D75}"/>
          </ac:grpSpMkLst>
        </pc:grpChg>
        <pc:grpChg chg="add mod">
          <ac:chgData name="Capistran, Athziry (Student)" userId="06c77e13-cea5-4641-83d6-af20a0a0e596" providerId="ADAL" clId="{08251EB9-A288-6249-BDEC-7D106D782644}" dt="2024-02-11T21:07:18.307" v="5641" actId="164"/>
          <ac:grpSpMkLst>
            <pc:docMk/>
            <pc:sldMk cId="3290693614" sldId="302"/>
            <ac:grpSpMk id="20" creationId="{68356729-6397-9F07-DC90-AC976BF2827E}"/>
          </ac:grpSpMkLst>
        </pc:grpChg>
        <pc:grpChg chg="mod topLvl">
          <ac:chgData name="Capistran, Athziry (Student)" userId="06c77e13-cea5-4641-83d6-af20a0a0e596" providerId="ADAL" clId="{08251EB9-A288-6249-BDEC-7D106D782644}" dt="2024-02-11T16:09:51.622" v="5615" actId="164"/>
          <ac:grpSpMkLst>
            <pc:docMk/>
            <pc:sldMk cId="3290693614" sldId="302"/>
            <ac:grpSpMk id="26" creationId="{3BA62554-0D07-C773-8B60-5406FA3C23F7}"/>
          </ac:grpSpMkLst>
        </pc:grpChg>
        <pc:picChg chg="add del mod topLvl modCrop">
          <ac:chgData name="Capistran, Athziry (Student)" userId="06c77e13-cea5-4641-83d6-af20a0a0e596" providerId="ADAL" clId="{08251EB9-A288-6249-BDEC-7D106D782644}" dt="2024-02-11T21:07:13.041" v="5640" actId="164"/>
          <ac:picMkLst>
            <pc:docMk/>
            <pc:sldMk cId="3290693614" sldId="302"/>
            <ac:picMk id="4" creationId="{27BCE9DA-CDE6-B1A1-603F-5B0AE0CD20C5}"/>
          </ac:picMkLst>
        </pc:picChg>
        <pc:picChg chg="del mod modCrop">
          <ac:chgData name="Capistran, Athziry (Student)" userId="06c77e13-cea5-4641-83d6-af20a0a0e596" providerId="ADAL" clId="{08251EB9-A288-6249-BDEC-7D106D782644}" dt="2024-02-11T02:30:04.156" v="3161" actId="478"/>
          <ac:picMkLst>
            <pc:docMk/>
            <pc:sldMk cId="3290693614" sldId="302"/>
            <ac:picMk id="5" creationId="{9DA29BC1-68FA-D400-E9E3-12F55C42ABD5}"/>
          </ac:picMkLst>
        </pc:picChg>
        <pc:picChg chg="mod">
          <ac:chgData name="Capistran, Athziry (Student)" userId="06c77e13-cea5-4641-83d6-af20a0a0e596" providerId="ADAL" clId="{08251EB9-A288-6249-BDEC-7D106D782644}" dt="2024-02-11T02:15:29.193" v="3001" actId="166"/>
          <ac:picMkLst>
            <pc:docMk/>
            <pc:sldMk cId="3290693614" sldId="302"/>
            <ac:picMk id="6" creationId="{4B612E2A-5098-7DCE-AD28-279C53AEAD90}"/>
          </ac:picMkLst>
        </pc:picChg>
        <pc:picChg chg="mod modCrop">
          <ac:chgData name="Capistran, Athziry (Student)" userId="06c77e13-cea5-4641-83d6-af20a0a0e596" providerId="ADAL" clId="{08251EB9-A288-6249-BDEC-7D106D782644}" dt="2024-02-11T02:12:47.226" v="2960" actId="18131"/>
          <ac:picMkLst>
            <pc:docMk/>
            <pc:sldMk cId="3290693614" sldId="302"/>
            <ac:picMk id="10" creationId="{5C070F48-543A-4BCE-B404-EA7AC4EDF3FC}"/>
          </ac:picMkLst>
        </pc:picChg>
        <pc:picChg chg="del">
          <ac:chgData name="Capistran, Athziry (Student)" userId="06c77e13-cea5-4641-83d6-af20a0a0e596" providerId="ADAL" clId="{08251EB9-A288-6249-BDEC-7D106D782644}" dt="2024-02-11T02:11:44.983" v="2949" actId="478"/>
          <ac:picMkLst>
            <pc:docMk/>
            <pc:sldMk cId="3290693614" sldId="302"/>
            <ac:picMk id="13" creationId="{93A1F96C-3647-3F2A-E2C4-FFD91C21FFC1}"/>
          </ac:picMkLst>
        </pc:picChg>
        <pc:picChg chg="mod">
          <ac:chgData name="Capistran, Athziry (Student)" userId="06c77e13-cea5-4641-83d6-af20a0a0e596" providerId="ADAL" clId="{08251EB9-A288-6249-BDEC-7D106D782644}" dt="2024-02-11T16:09:51.622" v="5615" actId="164"/>
          <ac:picMkLst>
            <pc:docMk/>
            <pc:sldMk cId="3290693614" sldId="302"/>
            <ac:picMk id="16" creationId="{C9931C01-4539-6A93-BCB2-460CD88BFFEA}"/>
          </ac:picMkLst>
        </pc:picChg>
        <pc:picChg chg="mod">
          <ac:chgData name="Capistran, Athziry (Student)" userId="06c77e13-cea5-4641-83d6-af20a0a0e596" providerId="ADAL" clId="{08251EB9-A288-6249-BDEC-7D106D782644}" dt="2024-02-11T02:22:25.896" v="3076"/>
          <ac:picMkLst>
            <pc:docMk/>
            <pc:sldMk cId="3290693614" sldId="302"/>
            <ac:picMk id="23" creationId="{004583CF-FCEB-ABB8-5147-027951DAB878}"/>
          </ac:picMkLst>
        </pc:picChg>
        <pc:picChg chg="del">
          <ac:chgData name="Capistran, Athziry (Student)" userId="06c77e13-cea5-4641-83d6-af20a0a0e596" providerId="ADAL" clId="{08251EB9-A288-6249-BDEC-7D106D782644}" dt="2024-02-11T02:11:43.521" v="2948" actId="478"/>
          <ac:picMkLst>
            <pc:docMk/>
            <pc:sldMk cId="3290693614" sldId="302"/>
            <ac:picMk id="29" creationId="{C102C458-2C9A-C7D8-500B-8728C7CBBC9F}"/>
          </ac:picMkLst>
        </pc:picChg>
        <pc:picChg chg="add del mod">
          <ac:chgData name="Capistran, Athziry (Student)" userId="06c77e13-cea5-4641-83d6-af20a0a0e596" providerId="ADAL" clId="{08251EB9-A288-6249-BDEC-7D106D782644}" dt="2024-02-11T21:06:43.230" v="5635" actId="478"/>
          <ac:picMkLst>
            <pc:docMk/>
            <pc:sldMk cId="3290693614" sldId="302"/>
            <ac:picMk id="30" creationId="{F087BD4C-A943-C932-1E0A-E23E85700AB7}"/>
          </ac:picMkLst>
        </pc:picChg>
      </pc:sldChg>
      <pc:sldChg chg="addSp modSp add del mod setBg">
        <pc:chgData name="Capistran, Athziry (Student)" userId="06c77e13-cea5-4641-83d6-af20a0a0e596" providerId="ADAL" clId="{08251EB9-A288-6249-BDEC-7D106D782644}" dt="2024-02-11T02:15:32.104" v="3002" actId="2696"/>
        <pc:sldMkLst>
          <pc:docMk/>
          <pc:sldMk cId="1552075093" sldId="303"/>
        </pc:sldMkLst>
        <pc:spChg chg="mod">
          <ac:chgData name="Capistran, Athziry (Student)" userId="06c77e13-cea5-4641-83d6-af20a0a0e596" providerId="ADAL" clId="{08251EB9-A288-6249-BDEC-7D106D782644}" dt="2024-02-11T02:14:55.939" v="2993" actId="164"/>
          <ac:spMkLst>
            <pc:docMk/>
            <pc:sldMk cId="1552075093" sldId="303"/>
            <ac:spMk id="5" creationId="{8221258F-2B8D-1A69-C0A3-09536D18D4EF}"/>
          </ac:spMkLst>
        </pc:spChg>
        <pc:spChg chg="mod">
          <ac:chgData name="Capistran, Athziry (Student)" userId="06c77e13-cea5-4641-83d6-af20a0a0e596" providerId="ADAL" clId="{08251EB9-A288-6249-BDEC-7D106D782644}" dt="2024-02-11T02:15:05.378" v="2996" actId="164"/>
          <ac:spMkLst>
            <pc:docMk/>
            <pc:sldMk cId="1552075093" sldId="303"/>
            <ac:spMk id="8" creationId="{8801F1A1-FA56-8EAE-F502-4C411D3FC763}"/>
          </ac:spMkLst>
        </pc:spChg>
        <pc:spChg chg="mod">
          <ac:chgData name="Capistran, Athziry (Student)" userId="06c77e13-cea5-4641-83d6-af20a0a0e596" providerId="ADAL" clId="{08251EB9-A288-6249-BDEC-7D106D782644}" dt="2024-02-11T02:15:05.378" v="2996" actId="164"/>
          <ac:spMkLst>
            <pc:docMk/>
            <pc:sldMk cId="1552075093" sldId="303"/>
            <ac:spMk id="19" creationId="{022DF53B-D506-33AA-B181-FD69281A9F9B}"/>
          </ac:spMkLst>
        </pc:spChg>
        <pc:grpChg chg="add mod">
          <ac:chgData name="Capistran, Athziry (Student)" userId="06c77e13-cea5-4641-83d6-af20a0a0e596" providerId="ADAL" clId="{08251EB9-A288-6249-BDEC-7D106D782644}" dt="2024-02-11T02:15:00.467" v="2995" actId="1076"/>
          <ac:grpSpMkLst>
            <pc:docMk/>
            <pc:sldMk cId="1552075093" sldId="303"/>
            <ac:grpSpMk id="2" creationId="{C0DF63F7-DE60-1F71-9CA1-53CD940AFE5A}"/>
          </ac:grpSpMkLst>
        </pc:grpChg>
        <pc:grpChg chg="add mod">
          <ac:chgData name="Capistran, Athziry (Student)" userId="06c77e13-cea5-4641-83d6-af20a0a0e596" providerId="ADAL" clId="{08251EB9-A288-6249-BDEC-7D106D782644}" dt="2024-02-11T02:15:08.708" v="2998" actId="1076"/>
          <ac:grpSpMkLst>
            <pc:docMk/>
            <pc:sldMk cId="1552075093" sldId="303"/>
            <ac:grpSpMk id="11" creationId="{9E09113D-8FF2-5284-3328-95E41729378F}"/>
          </ac:grpSpMkLst>
        </pc:grpChg>
        <pc:grpChg chg="mod">
          <ac:chgData name="Capistran, Athziry (Student)" userId="06c77e13-cea5-4641-83d6-af20a0a0e596" providerId="ADAL" clId="{08251EB9-A288-6249-BDEC-7D106D782644}" dt="2024-02-11T02:14:55.939" v="2993" actId="164"/>
          <ac:grpSpMkLst>
            <pc:docMk/>
            <pc:sldMk cId="1552075093" sldId="303"/>
            <ac:grpSpMk id="26" creationId="{88AB7689-1123-5A75-D298-A87827700465}"/>
          </ac:grpSpMkLst>
        </pc:grpChg>
      </pc:sldChg>
      <pc:sldChg chg="add del setBg">
        <pc:chgData name="Capistran, Athziry (Student)" userId="06c77e13-cea5-4641-83d6-af20a0a0e596" providerId="ADAL" clId="{08251EB9-A288-6249-BDEC-7D106D782644}" dt="2024-02-11T02:14:15.702" v="2987" actId="2696"/>
        <pc:sldMkLst>
          <pc:docMk/>
          <pc:sldMk cId="3674692587" sldId="303"/>
        </pc:sldMkLst>
      </pc:sldChg>
      <pc:sldChg chg="delSp modSp add del mod">
        <pc:chgData name="Capistran, Athziry (Student)" userId="06c77e13-cea5-4641-83d6-af20a0a0e596" providerId="ADAL" clId="{08251EB9-A288-6249-BDEC-7D106D782644}" dt="2024-02-11T02:17:26.279" v="3009" actId="2696"/>
        <pc:sldMkLst>
          <pc:docMk/>
          <pc:sldMk cId="4168176922" sldId="303"/>
        </pc:sldMkLst>
        <pc:spChg chg="del">
          <ac:chgData name="Capistran, Athziry (Student)" userId="06c77e13-cea5-4641-83d6-af20a0a0e596" providerId="ADAL" clId="{08251EB9-A288-6249-BDEC-7D106D782644}" dt="2024-02-11T02:15:43.746" v="3004" actId="478"/>
          <ac:spMkLst>
            <pc:docMk/>
            <pc:sldMk cId="4168176922" sldId="303"/>
            <ac:spMk id="18" creationId="{94D692CF-3D1E-61F2-6246-87B7FA855164}"/>
          </ac:spMkLst>
        </pc:spChg>
        <pc:grpChg chg="del">
          <ac:chgData name="Capistran, Athziry (Student)" userId="06c77e13-cea5-4641-83d6-af20a0a0e596" providerId="ADAL" clId="{08251EB9-A288-6249-BDEC-7D106D782644}" dt="2024-02-11T02:15:44.971" v="3005" actId="478"/>
          <ac:grpSpMkLst>
            <pc:docMk/>
            <pc:sldMk cId="4168176922" sldId="303"/>
            <ac:grpSpMk id="4" creationId="{C168FDD6-1C49-0D1C-AB3E-75524CBD8B4E}"/>
          </ac:grpSpMkLst>
        </pc:grpChg>
        <pc:grpChg chg="mod">
          <ac:chgData name="Capistran, Athziry (Student)" userId="06c77e13-cea5-4641-83d6-af20a0a0e596" providerId="ADAL" clId="{08251EB9-A288-6249-BDEC-7D106D782644}" dt="2024-02-11T02:15:51.313" v="3006" actId="1076"/>
          <ac:grpSpMkLst>
            <pc:docMk/>
            <pc:sldMk cId="4168176922" sldId="303"/>
            <ac:grpSpMk id="12" creationId="{48AE9215-7F62-3B9A-8899-3EDB54C7F9DB}"/>
          </ac:grpSpMkLst>
        </pc:grpChg>
        <pc:grpChg chg="mod">
          <ac:chgData name="Capistran, Athziry (Student)" userId="06c77e13-cea5-4641-83d6-af20a0a0e596" providerId="ADAL" clId="{08251EB9-A288-6249-BDEC-7D106D782644}" dt="2024-02-11T02:15:51.313" v="3006" actId="1076"/>
          <ac:grpSpMkLst>
            <pc:docMk/>
            <pc:sldMk cId="4168176922" sldId="303"/>
            <ac:grpSpMk id="15" creationId="{55149A1E-D392-D066-B2B7-FD7989754BBC}"/>
          </ac:grpSpMkLst>
        </pc:grpChg>
      </pc:sldChg>
      <pc:sldChg chg="add del setBg">
        <pc:chgData name="Capistran, Athziry (Student)" userId="06c77e13-cea5-4641-83d6-af20a0a0e596" providerId="ADAL" clId="{08251EB9-A288-6249-BDEC-7D106D782644}" dt="2024-02-11T02:08:12.826" v="2896" actId="2696"/>
        <pc:sldMkLst>
          <pc:docMk/>
          <pc:sldMk cId="4263312970" sldId="303"/>
        </pc:sldMkLst>
      </pc:sldChg>
      <pc:sldChg chg="addSp delSp modSp add mod modTransition">
        <pc:chgData name="Capistran, Athziry (Student)" userId="06c77e13-cea5-4641-83d6-af20a0a0e596" providerId="ADAL" clId="{08251EB9-A288-6249-BDEC-7D106D782644}" dt="2024-02-11T16:09:33.877" v="5614" actId="164"/>
        <pc:sldMkLst>
          <pc:docMk/>
          <pc:sldMk cId="2228279305" sldId="304"/>
        </pc:sldMkLst>
        <pc:spChg chg="del">
          <ac:chgData name="Capistran, Athziry (Student)" userId="06c77e13-cea5-4641-83d6-af20a0a0e596" providerId="ADAL" clId="{08251EB9-A288-6249-BDEC-7D106D782644}" dt="2024-02-11T16:09:20.110" v="5612" actId="478"/>
          <ac:spMkLst>
            <pc:docMk/>
            <pc:sldMk cId="2228279305" sldId="304"/>
            <ac:spMk id="5" creationId="{45F809DD-6701-199D-5497-198C2CBD0047}"/>
          </ac:spMkLst>
        </pc:spChg>
        <pc:spChg chg="del">
          <ac:chgData name="Capistran, Athziry (Student)" userId="06c77e13-cea5-4641-83d6-af20a0a0e596" providerId="ADAL" clId="{08251EB9-A288-6249-BDEC-7D106D782644}" dt="2024-02-11T03:54:24.222" v="4144" actId="478"/>
          <ac:spMkLst>
            <pc:docMk/>
            <pc:sldMk cId="2228279305" sldId="304"/>
            <ac:spMk id="8" creationId="{62E8D77F-243C-6414-3564-9E314F7D93BA}"/>
          </ac:spMkLst>
        </pc:spChg>
        <pc:spChg chg="mod">
          <ac:chgData name="Capistran, Athziry (Student)" userId="06c77e13-cea5-4641-83d6-af20a0a0e596" providerId="ADAL" clId="{08251EB9-A288-6249-BDEC-7D106D782644}" dt="2024-02-11T02:33:57.271" v="3265" actId="20577"/>
          <ac:spMkLst>
            <pc:docMk/>
            <pc:sldMk cId="2228279305" sldId="304"/>
            <ac:spMk id="9" creationId="{A2F4CA7A-1D9C-0052-8C1B-DA3CCDB61882}"/>
          </ac:spMkLst>
        </pc:spChg>
        <pc:spChg chg="mod">
          <ac:chgData name="Capistran, Athziry (Student)" userId="06c77e13-cea5-4641-83d6-af20a0a0e596" providerId="ADAL" clId="{08251EB9-A288-6249-BDEC-7D106D782644}" dt="2024-02-11T02:31:09.326" v="3221" actId="20577"/>
          <ac:spMkLst>
            <pc:docMk/>
            <pc:sldMk cId="2228279305" sldId="304"/>
            <ac:spMk id="28" creationId="{95C0C22B-D4A8-E58D-A439-FF392DC85579}"/>
          </ac:spMkLst>
        </pc:spChg>
        <pc:grpChg chg="add mod">
          <ac:chgData name="Capistran, Athziry (Student)" userId="06c77e13-cea5-4641-83d6-af20a0a0e596" providerId="ADAL" clId="{08251EB9-A288-6249-BDEC-7D106D782644}" dt="2024-02-11T16:09:33.877" v="5614" actId="164"/>
          <ac:grpSpMkLst>
            <pc:docMk/>
            <pc:sldMk cId="2228279305" sldId="304"/>
            <ac:grpSpMk id="2" creationId="{1957C229-2BD1-7A3B-101E-5418149A68B8}"/>
          </ac:grpSpMkLst>
        </pc:grpChg>
        <pc:grpChg chg="del">
          <ac:chgData name="Capistran, Athziry (Student)" userId="06c77e13-cea5-4641-83d6-af20a0a0e596" providerId="ADAL" clId="{08251EB9-A288-6249-BDEC-7D106D782644}" dt="2024-02-11T02:17:48.719" v="3013" actId="478"/>
          <ac:grpSpMkLst>
            <pc:docMk/>
            <pc:sldMk cId="2228279305" sldId="304"/>
            <ac:grpSpMk id="4" creationId="{F80E6614-F0AA-795B-4126-3DC28147A224}"/>
          </ac:grpSpMkLst>
        </pc:grpChg>
        <pc:grpChg chg="del mod">
          <ac:chgData name="Capistran, Athziry (Student)" userId="06c77e13-cea5-4641-83d6-af20a0a0e596" providerId="ADAL" clId="{08251EB9-A288-6249-BDEC-7D106D782644}" dt="2024-02-11T16:09:20.110" v="5612" actId="478"/>
          <ac:grpSpMkLst>
            <pc:docMk/>
            <pc:sldMk cId="2228279305" sldId="304"/>
            <ac:grpSpMk id="12" creationId="{5FAC1089-87DD-963F-A9A5-0C71F72E8AF0}"/>
          </ac:grpSpMkLst>
        </pc:grpChg>
        <pc:grpChg chg="add mod">
          <ac:chgData name="Capistran, Athziry (Student)" userId="06c77e13-cea5-4641-83d6-af20a0a0e596" providerId="ADAL" clId="{08251EB9-A288-6249-BDEC-7D106D782644}" dt="2024-02-11T16:09:33.877" v="5614" actId="164"/>
          <ac:grpSpMkLst>
            <pc:docMk/>
            <pc:sldMk cId="2228279305" sldId="304"/>
            <ac:grpSpMk id="13" creationId="{00186BA0-7E55-D9F9-DB61-6B0215A89808}"/>
          </ac:grpSpMkLst>
        </pc:grpChg>
        <pc:grpChg chg="mod">
          <ac:chgData name="Capistran, Athziry (Student)" userId="06c77e13-cea5-4641-83d6-af20a0a0e596" providerId="ADAL" clId="{08251EB9-A288-6249-BDEC-7D106D782644}" dt="2024-02-11T02:17:41.827" v="3011" actId="164"/>
          <ac:grpSpMkLst>
            <pc:docMk/>
            <pc:sldMk cId="2228279305" sldId="304"/>
            <ac:grpSpMk id="15" creationId="{49A784E8-7F20-5272-7FA6-2A1258B163CD}"/>
          </ac:grpSpMkLst>
        </pc:grpChg>
        <pc:picChg chg="mod modCrop">
          <ac:chgData name="Capistran, Athziry (Student)" userId="06c77e13-cea5-4641-83d6-af20a0a0e596" providerId="ADAL" clId="{08251EB9-A288-6249-BDEC-7D106D782644}" dt="2024-02-11T16:09:33.877" v="5614" actId="164"/>
          <ac:picMkLst>
            <pc:docMk/>
            <pc:sldMk cId="2228279305" sldId="304"/>
            <ac:picMk id="4" creationId="{E3C22816-E804-4882-1CE5-343A738612F6}"/>
          </ac:picMkLst>
        </pc:picChg>
        <pc:picChg chg="mod">
          <ac:chgData name="Capistran, Athziry (Student)" userId="06c77e13-cea5-4641-83d6-af20a0a0e596" providerId="ADAL" clId="{08251EB9-A288-6249-BDEC-7D106D782644}" dt="2024-02-11T16:07:28.347" v="5589" actId="1076"/>
          <ac:picMkLst>
            <pc:docMk/>
            <pc:sldMk cId="2228279305" sldId="304"/>
            <ac:picMk id="8" creationId="{07D9DB27-EDCE-0B87-C7E1-03CB4705E4D1}"/>
          </ac:picMkLst>
        </pc:picChg>
        <pc:picChg chg="mod modCrop">
          <ac:chgData name="Capistran, Athziry (Student)" userId="06c77e13-cea5-4641-83d6-af20a0a0e596" providerId="ADAL" clId="{08251EB9-A288-6249-BDEC-7D106D782644}" dt="2024-02-11T16:09:33.877" v="5614" actId="164"/>
          <ac:picMkLst>
            <pc:docMk/>
            <pc:sldMk cId="2228279305" sldId="304"/>
            <ac:picMk id="10" creationId="{9846F9D5-FBBF-782B-80F8-DCF70FE4B264}"/>
          </ac:picMkLst>
        </pc:picChg>
        <pc:picChg chg="add del mod">
          <ac:chgData name="Capistran, Athziry (Student)" userId="06c77e13-cea5-4641-83d6-af20a0a0e596" providerId="ADAL" clId="{08251EB9-A288-6249-BDEC-7D106D782644}" dt="2024-02-11T16:09:17.948" v="5611" actId="478"/>
          <ac:picMkLst>
            <pc:docMk/>
            <pc:sldMk cId="2228279305" sldId="304"/>
            <ac:picMk id="11" creationId="{3F972445-E373-4CA7-A3B8-4C78645DC2D9}"/>
          </ac:picMkLst>
        </pc:picChg>
        <pc:picChg chg="add del mod">
          <ac:chgData name="Capistran, Athziry (Student)" userId="06c77e13-cea5-4641-83d6-af20a0a0e596" providerId="ADAL" clId="{08251EB9-A288-6249-BDEC-7D106D782644}" dt="2024-02-11T03:54:32.880" v="4147" actId="478"/>
          <ac:picMkLst>
            <pc:docMk/>
            <pc:sldMk cId="2228279305" sldId="304"/>
            <ac:picMk id="13" creationId="{DBA3E8B8-3940-3CED-0CAD-8348332CA803}"/>
          </ac:picMkLst>
        </pc:picChg>
        <pc:picChg chg="add del mod">
          <ac:chgData name="Capistran, Athziry (Student)" userId="06c77e13-cea5-4641-83d6-af20a0a0e596" providerId="ADAL" clId="{08251EB9-A288-6249-BDEC-7D106D782644}" dt="2024-02-11T03:54:25.842" v="4145" actId="478"/>
          <ac:picMkLst>
            <pc:docMk/>
            <pc:sldMk cId="2228279305" sldId="304"/>
            <ac:picMk id="14" creationId="{8FF162CE-DAB0-232B-3F46-526BEE1378A6}"/>
          </ac:picMkLst>
        </pc:picChg>
      </pc:sldChg>
      <pc:sldChg chg="addSp delSp modSp add del mod">
        <pc:chgData name="Capistran, Athziry (Student)" userId="06c77e13-cea5-4641-83d6-af20a0a0e596" providerId="ADAL" clId="{08251EB9-A288-6249-BDEC-7D106D782644}" dt="2024-02-11T03:16:22.662" v="3726" actId="2696"/>
        <pc:sldMkLst>
          <pc:docMk/>
          <pc:sldMk cId="2743595789" sldId="305"/>
        </pc:sldMkLst>
        <pc:spChg chg="add mod">
          <ac:chgData name="Capistran, Athziry (Student)" userId="06c77e13-cea5-4641-83d6-af20a0a0e596" providerId="ADAL" clId="{08251EB9-A288-6249-BDEC-7D106D782644}" dt="2024-02-11T03:15:11.801" v="3715" actId="1076"/>
          <ac:spMkLst>
            <pc:docMk/>
            <pc:sldMk cId="2743595789" sldId="305"/>
            <ac:spMk id="2" creationId="{20B36CAD-9227-6B2A-9CB4-7789EE1BF9A0}"/>
          </ac:spMkLst>
        </pc:spChg>
        <pc:spChg chg="del mod">
          <ac:chgData name="Capistran, Athziry (Student)" userId="06c77e13-cea5-4641-83d6-af20a0a0e596" providerId="ADAL" clId="{08251EB9-A288-6249-BDEC-7D106D782644}" dt="2024-02-11T02:49:13.973" v="3362" actId="478"/>
          <ac:spMkLst>
            <pc:docMk/>
            <pc:sldMk cId="2743595789" sldId="305"/>
            <ac:spMk id="3" creationId="{B894A058-8647-2E80-2E24-CCAF3379FEB1}"/>
          </ac:spMkLst>
        </pc:spChg>
        <pc:spChg chg="add mod">
          <ac:chgData name="Capistran, Athziry (Student)" userId="06c77e13-cea5-4641-83d6-af20a0a0e596" providerId="ADAL" clId="{08251EB9-A288-6249-BDEC-7D106D782644}" dt="2024-02-11T02:53:02.297" v="3393" actId="1076"/>
          <ac:spMkLst>
            <pc:docMk/>
            <pc:sldMk cId="2743595789" sldId="305"/>
            <ac:spMk id="4" creationId="{82AB1484-8F33-BBC1-21BB-79A0B44068A6}"/>
          </ac:spMkLst>
        </pc:spChg>
        <pc:spChg chg="del mod">
          <ac:chgData name="Capistran, Athziry (Student)" userId="06c77e13-cea5-4641-83d6-af20a0a0e596" providerId="ADAL" clId="{08251EB9-A288-6249-BDEC-7D106D782644}" dt="2024-02-11T02:49:17.262" v="3363" actId="478"/>
          <ac:spMkLst>
            <pc:docMk/>
            <pc:sldMk cId="2743595789" sldId="305"/>
            <ac:spMk id="5" creationId="{F1BD1FF1-B0B6-F973-75CA-D379AECFAA5C}"/>
          </ac:spMkLst>
        </pc:spChg>
        <pc:spChg chg="add mod">
          <ac:chgData name="Capistran, Athziry (Student)" userId="06c77e13-cea5-4641-83d6-af20a0a0e596" providerId="ADAL" clId="{08251EB9-A288-6249-BDEC-7D106D782644}" dt="2024-02-11T02:53:02.297" v="3393" actId="1076"/>
          <ac:spMkLst>
            <pc:docMk/>
            <pc:sldMk cId="2743595789" sldId="305"/>
            <ac:spMk id="7" creationId="{B46DE083-690F-1DE0-D444-492D76BD927B}"/>
          </ac:spMkLst>
        </pc:spChg>
        <pc:spChg chg="add mod">
          <ac:chgData name="Capistran, Athziry (Student)" userId="06c77e13-cea5-4641-83d6-af20a0a0e596" providerId="ADAL" clId="{08251EB9-A288-6249-BDEC-7D106D782644}" dt="2024-02-11T02:53:02.297" v="3393" actId="1076"/>
          <ac:spMkLst>
            <pc:docMk/>
            <pc:sldMk cId="2743595789" sldId="305"/>
            <ac:spMk id="8" creationId="{496E6E0A-FC00-EDE0-7B22-E998ABF5B5B8}"/>
          </ac:spMkLst>
        </pc:spChg>
        <pc:spChg chg="add mod">
          <ac:chgData name="Capistran, Athziry (Student)" userId="06c77e13-cea5-4641-83d6-af20a0a0e596" providerId="ADAL" clId="{08251EB9-A288-6249-BDEC-7D106D782644}" dt="2024-02-11T02:53:02.297" v="3393" actId="1076"/>
          <ac:spMkLst>
            <pc:docMk/>
            <pc:sldMk cId="2743595789" sldId="305"/>
            <ac:spMk id="9" creationId="{A688C628-DC0D-C105-16D9-C551390BAA48}"/>
          </ac:spMkLst>
        </pc:spChg>
        <pc:spChg chg="del">
          <ac:chgData name="Capistran, Athziry (Student)" userId="06c77e13-cea5-4641-83d6-af20a0a0e596" providerId="ADAL" clId="{08251EB9-A288-6249-BDEC-7D106D782644}" dt="2024-02-11T02:49:19.099" v="3364" actId="478"/>
          <ac:spMkLst>
            <pc:docMk/>
            <pc:sldMk cId="2743595789" sldId="305"/>
            <ac:spMk id="10" creationId="{C806539C-F433-121A-F1AA-421C9D95B132}"/>
          </ac:spMkLst>
        </pc:spChg>
        <pc:spChg chg="del">
          <ac:chgData name="Capistran, Athziry (Student)" userId="06c77e13-cea5-4641-83d6-af20a0a0e596" providerId="ADAL" clId="{08251EB9-A288-6249-BDEC-7D106D782644}" dt="2024-02-11T02:49:26.265" v="3366" actId="478"/>
          <ac:spMkLst>
            <pc:docMk/>
            <pc:sldMk cId="2743595789" sldId="305"/>
            <ac:spMk id="12" creationId="{FBE7FDD6-8608-B4D6-AB42-F11AD4F0F1C0}"/>
          </ac:spMkLst>
        </pc:spChg>
        <pc:spChg chg="del">
          <ac:chgData name="Capistran, Athziry (Student)" userId="06c77e13-cea5-4641-83d6-af20a0a0e596" providerId="ADAL" clId="{08251EB9-A288-6249-BDEC-7D106D782644}" dt="2024-02-11T02:49:20.776" v="3365" actId="478"/>
          <ac:spMkLst>
            <pc:docMk/>
            <pc:sldMk cId="2743595789" sldId="305"/>
            <ac:spMk id="15" creationId="{7DE8FB63-0B3D-5A9C-FF39-FDD926748181}"/>
          </ac:spMkLst>
        </pc:spChg>
        <pc:spChg chg="add mod">
          <ac:chgData name="Capistran, Athziry (Student)" userId="06c77e13-cea5-4641-83d6-af20a0a0e596" providerId="ADAL" clId="{08251EB9-A288-6249-BDEC-7D106D782644}" dt="2024-02-11T02:52:32.309" v="3388"/>
          <ac:spMkLst>
            <pc:docMk/>
            <pc:sldMk cId="2743595789" sldId="305"/>
            <ac:spMk id="16" creationId="{ABA93CA9-1AB0-4843-ABD1-BF556CEA52FE}"/>
          </ac:spMkLst>
        </pc:spChg>
        <pc:picChg chg="del">
          <ac:chgData name="Capistran, Athziry (Student)" userId="06c77e13-cea5-4641-83d6-af20a0a0e596" providerId="ADAL" clId="{08251EB9-A288-6249-BDEC-7D106D782644}" dt="2024-02-11T02:49:10.003" v="3359" actId="478"/>
          <ac:picMkLst>
            <pc:docMk/>
            <pc:sldMk cId="2743595789" sldId="305"/>
            <ac:picMk id="6" creationId="{A36EA550-F236-FDB1-7CD0-2777DB8A38E9}"/>
          </ac:picMkLst>
        </pc:picChg>
        <pc:picChg chg="add mod">
          <ac:chgData name="Capistran, Athziry (Student)" userId="06c77e13-cea5-4641-83d6-af20a0a0e596" providerId="ADAL" clId="{08251EB9-A288-6249-BDEC-7D106D782644}" dt="2024-02-11T02:53:02.297" v="3393" actId="1076"/>
          <ac:picMkLst>
            <pc:docMk/>
            <pc:sldMk cId="2743595789" sldId="305"/>
            <ac:picMk id="11" creationId="{AA43DF16-9E0B-53C7-B18C-A5D1AEA0426E}"/>
          </ac:picMkLst>
        </pc:picChg>
        <pc:picChg chg="add mod">
          <ac:chgData name="Capistran, Athziry (Student)" userId="06c77e13-cea5-4641-83d6-af20a0a0e596" providerId="ADAL" clId="{08251EB9-A288-6249-BDEC-7D106D782644}" dt="2024-02-11T02:52:32.309" v="3388"/>
          <ac:picMkLst>
            <pc:docMk/>
            <pc:sldMk cId="2743595789" sldId="305"/>
            <ac:picMk id="13" creationId="{DA5AB6D3-1F0B-2C70-09E3-52F0CCDB93C1}"/>
          </ac:picMkLst>
        </pc:picChg>
        <pc:picChg chg="add mod">
          <ac:chgData name="Capistran, Athziry (Student)" userId="06c77e13-cea5-4641-83d6-af20a0a0e596" providerId="ADAL" clId="{08251EB9-A288-6249-BDEC-7D106D782644}" dt="2024-02-11T02:52:32.309" v="3388"/>
          <ac:picMkLst>
            <pc:docMk/>
            <pc:sldMk cId="2743595789" sldId="305"/>
            <ac:picMk id="14" creationId="{1F04D40D-17D5-B23D-087F-C1660DB1E876}"/>
          </ac:picMkLst>
        </pc:picChg>
      </pc:sldChg>
      <pc:sldChg chg="add del">
        <pc:chgData name="Capistran, Athziry (Student)" userId="06c77e13-cea5-4641-83d6-af20a0a0e596" providerId="ADAL" clId="{08251EB9-A288-6249-BDEC-7D106D782644}" dt="2024-02-11T02:49:37.720" v="3370"/>
        <pc:sldMkLst>
          <pc:docMk/>
          <pc:sldMk cId="180529100" sldId="306"/>
        </pc:sldMkLst>
      </pc:sldChg>
      <pc:sldChg chg="addSp delSp modSp add del mod">
        <pc:chgData name="Capistran, Athziry (Student)" userId="06c77e13-cea5-4641-83d6-af20a0a0e596" providerId="ADAL" clId="{08251EB9-A288-6249-BDEC-7D106D782644}" dt="2024-02-11T03:21:22.145" v="3842" actId="2696"/>
        <pc:sldMkLst>
          <pc:docMk/>
          <pc:sldMk cId="1935323432" sldId="306"/>
        </pc:sldMkLst>
        <pc:spChg chg="del">
          <ac:chgData name="Capistran, Athziry (Student)" userId="06c77e13-cea5-4641-83d6-af20a0a0e596" providerId="ADAL" clId="{08251EB9-A288-6249-BDEC-7D106D782644}" dt="2024-02-11T02:50:00.289" v="3373" actId="478"/>
          <ac:spMkLst>
            <pc:docMk/>
            <pc:sldMk cId="1935323432" sldId="306"/>
            <ac:spMk id="2" creationId="{5621A618-A5D7-6B88-22E5-5E1F12FB8FED}"/>
          </ac:spMkLst>
        </pc:spChg>
        <pc:spChg chg="add mod">
          <ac:chgData name="Capistran, Athziry (Student)" userId="06c77e13-cea5-4641-83d6-af20a0a0e596" providerId="ADAL" clId="{08251EB9-A288-6249-BDEC-7D106D782644}" dt="2024-02-11T02:52:52.064" v="3392" actId="1076"/>
          <ac:spMkLst>
            <pc:docMk/>
            <pc:sldMk cId="1935323432" sldId="306"/>
            <ac:spMk id="3" creationId="{774561D6-AFBE-51F3-1F3B-FED3B202FB7B}"/>
          </ac:spMkLst>
        </pc:spChg>
        <pc:spChg chg="del">
          <ac:chgData name="Capistran, Athziry (Student)" userId="06c77e13-cea5-4641-83d6-af20a0a0e596" providerId="ADAL" clId="{08251EB9-A288-6249-BDEC-7D106D782644}" dt="2024-02-11T02:50:00.289" v="3373" actId="478"/>
          <ac:spMkLst>
            <pc:docMk/>
            <pc:sldMk cId="1935323432" sldId="306"/>
            <ac:spMk id="4" creationId="{0294ABAD-886D-EBBB-8BF7-910067AD25B6}"/>
          </ac:spMkLst>
        </pc:spChg>
        <pc:spChg chg="add mod">
          <ac:chgData name="Capistran, Athziry (Student)" userId="06c77e13-cea5-4641-83d6-af20a0a0e596" providerId="ADAL" clId="{08251EB9-A288-6249-BDEC-7D106D782644}" dt="2024-02-11T02:52:52.064" v="3392" actId="1076"/>
          <ac:spMkLst>
            <pc:docMk/>
            <pc:sldMk cId="1935323432" sldId="306"/>
            <ac:spMk id="5" creationId="{0B94FF2E-0649-7E40-72BE-54DC8A7C5928}"/>
          </ac:spMkLst>
        </pc:spChg>
        <pc:spChg chg="add mod">
          <ac:chgData name="Capistran, Athziry (Student)" userId="06c77e13-cea5-4641-83d6-af20a0a0e596" providerId="ADAL" clId="{08251EB9-A288-6249-BDEC-7D106D782644}" dt="2024-02-11T02:52:52.064" v="3392" actId="1076"/>
          <ac:spMkLst>
            <pc:docMk/>
            <pc:sldMk cId="1935323432" sldId="306"/>
            <ac:spMk id="6" creationId="{9371DA44-6998-1626-AB62-E9A2648BE60F}"/>
          </ac:spMkLst>
        </pc:spChg>
        <pc:spChg chg="del">
          <ac:chgData name="Capistran, Athziry (Student)" userId="06c77e13-cea5-4641-83d6-af20a0a0e596" providerId="ADAL" clId="{08251EB9-A288-6249-BDEC-7D106D782644}" dt="2024-02-11T02:50:00.289" v="3373" actId="478"/>
          <ac:spMkLst>
            <pc:docMk/>
            <pc:sldMk cId="1935323432" sldId="306"/>
            <ac:spMk id="7" creationId="{978C0025-0130-1152-108B-6CBDA9039076}"/>
          </ac:spMkLst>
        </pc:spChg>
        <pc:spChg chg="del">
          <ac:chgData name="Capistran, Athziry (Student)" userId="06c77e13-cea5-4641-83d6-af20a0a0e596" providerId="ADAL" clId="{08251EB9-A288-6249-BDEC-7D106D782644}" dt="2024-02-11T02:50:00.289" v="3373" actId="478"/>
          <ac:spMkLst>
            <pc:docMk/>
            <pc:sldMk cId="1935323432" sldId="306"/>
            <ac:spMk id="8" creationId="{4BAC16EB-65EA-BC23-9CC3-176AD6BC85DB}"/>
          </ac:spMkLst>
        </pc:spChg>
        <pc:spChg chg="del">
          <ac:chgData name="Capistran, Athziry (Student)" userId="06c77e13-cea5-4641-83d6-af20a0a0e596" providerId="ADAL" clId="{08251EB9-A288-6249-BDEC-7D106D782644}" dt="2024-02-11T02:50:00.289" v="3373" actId="478"/>
          <ac:spMkLst>
            <pc:docMk/>
            <pc:sldMk cId="1935323432" sldId="306"/>
            <ac:spMk id="9" creationId="{92123D19-1BFC-2528-8AA5-355A307DAFA0}"/>
          </ac:spMkLst>
        </pc:spChg>
        <pc:spChg chg="add mod">
          <ac:chgData name="Capistran, Athziry (Student)" userId="06c77e13-cea5-4641-83d6-af20a0a0e596" providerId="ADAL" clId="{08251EB9-A288-6249-BDEC-7D106D782644}" dt="2024-02-11T02:52:52.064" v="3392" actId="1076"/>
          <ac:spMkLst>
            <pc:docMk/>
            <pc:sldMk cId="1935323432" sldId="306"/>
            <ac:spMk id="10" creationId="{633D8BD0-22D2-58E1-6BFB-B34F826EC7BF}"/>
          </ac:spMkLst>
        </pc:spChg>
        <pc:spChg chg="add mod">
          <ac:chgData name="Capistran, Athziry (Student)" userId="06c77e13-cea5-4641-83d6-af20a0a0e596" providerId="ADAL" clId="{08251EB9-A288-6249-BDEC-7D106D782644}" dt="2024-02-11T03:18:53.563" v="3776" actId="1076"/>
          <ac:spMkLst>
            <pc:docMk/>
            <pc:sldMk cId="1935323432" sldId="306"/>
            <ac:spMk id="12" creationId="{B8E53F3C-ECFD-948E-1418-DAF3D1ADC8A7}"/>
          </ac:spMkLst>
        </pc:spChg>
        <pc:spChg chg="add mod">
          <ac:chgData name="Capistran, Athziry (Student)" userId="06c77e13-cea5-4641-83d6-af20a0a0e596" providerId="ADAL" clId="{08251EB9-A288-6249-BDEC-7D106D782644}" dt="2024-02-11T02:52:35.470" v="3389"/>
          <ac:spMkLst>
            <pc:docMk/>
            <pc:sldMk cId="1935323432" sldId="306"/>
            <ac:spMk id="16" creationId="{C5C75478-B7F0-73D2-4C2B-6713E3D28C09}"/>
          </ac:spMkLst>
        </pc:spChg>
        <pc:picChg chg="del">
          <ac:chgData name="Capistran, Athziry (Student)" userId="06c77e13-cea5-4641-83d6-af20a0a0e596" providerId="ADAL" clId="{08251EB9-A288-6249-BDEC-7D106D782644}" dt="2024-02-11T02:50:00.289" v="3373" actId="478"/>
          <ac:picMkLst>
            <pc:docMk/>
            <pc:sldMk cId="1935323432" sldId="306"/>
            <ac:picMk id="11" creationId="{AD9A6747-3D9D-EF0C-2D3F-55E8E1DE71AA}"/>
          </ac:picMkLst>
        </pc:picChg>
        <pc:picChg chg="add mod">
          <ac:chgData name="Capistran, Athziry (Student)" userId="06c77e13-cea5-4641-83d6-af20a0a0e596" providerId="ADAL" clId="{08251EB9-A288-6249-BDEC-7D106D782644}" dt="2024-02-11T02:52:52.064" v="3392" actId="1076"/>
          <ac:picMkLst>
            <pc:docMk/>
            <pc:sldMk cId="1935323432" sldId="306"/>
            <ac:picMk id="13" creationId="{609800A7-1D97-5E8B-EA5A-76D735150443}"/>
          </ac:picMkLst>
        </pc:picChg>
        <pc:picChg chg="add mod">
          <ac:chgData name="Capistran, Athziry (Student)" userId="06c77e13-cea5-4641-83d6-af20a0a0e596" providerId="ADAL" clId="{08251EB9-A288-6249-BDEC-7D106D782644}" dt="2024-02-11T02:52:35.470" v="3389"/>
          <ac:picMkLst>
            <pc:docMk/>
            <pc:sldMk cId="1935323432" sldId="306"/>
            <ac:picMk id="14" creationId="{82EB7F04-4660-3212-867E-2586C79E5A7B}"/>
          </ac:picMkLst>
        </pc:picChg>
        <pc:picChg chg="add mod">
          <ac:chgData name="Capistran, Athziry (Student)" userId="06c77e13-cea5-4641-83d6-af20a0a0e596" providerId="ADAL" clId="{08251EB9-A288-6249-BDEC-7D106D782644}" dt="2024-02-11T02:52:46.343" v="3391" actId="1076"/>
          <ac:picMkLst>
            <pc:docMk/>
            <pc:sldMk cId="1935323432" sldId="306"/>
            <ac:picMk id="15" creationId="{2CE964E7-BD62-F4C9-398D-EE3B6BC75361}"/>
          </ac:picMkLst>
        </pc:picChg>
      </pc:sldChg>
      <pc:sldChg chg="modSp add del mod">
        <pc:chgData name="Capistran, Athziry (Student)" userId="06c77e13-cea5-4641-83d6-af20a0a0e596" providerId="ADAL" clId="{08251EB9-A288-6249-BDEC-7D106D782644}" dt="2024-02-11T03:16:21.357" v="3725" actId="2696"/>
        <pc:sldMkLst>
          <pc:docMk/>
          <pc:sldMk cId="240423771" sldId="307"/>
        </pc:sldMkLst>
        <pc:spChg chg="mod">
          <ac:chgData name="Capistran, Athziry (Student)" userId="06c77e13-cea5-4641-83d6-af20a0a0e596" providerId="ADAL" clId="{08251EB9-A288-6249-BDEC-7D106D782644}" dt="2024-02-11T02:53:17.532" v="3395" actId="1076"/>
          <ac:spMkLst>
            <pc:docMk/>
            <pc:sldMk cId="240423771" sldId="307"/>
            <ac:spMk id="3" creationId="{9347779D-EB0F-571C-A0F0-29979C273012}"/>
          </ac:spMkLst>
        </pc:spChg>
        <pc:spChg chg="mod">
          <ac:chgData name="Capistran, Athziry (Student)" userId="06c77e13-cea5-4641-83d6-af20a0a0e596" providerId="ADAL" clId="{08251EB9-A288-6249-BDEC-7D106D782644}" dt="2024-02-11T02:53:17.532" v="3395" actId="1076"/>
          <ac:spMkLst>
            <pc:docMk/>
            <pc:sldMk cId="240423771" sldId="307"/>
            <ac:spMk id="5" creationId="{3A097B30-60E6-D5A0-B8A1-59CB54FA002C}"/>
          </ac:spMkLst>
        </pc:spChg>
        <pc:spChg chg="mod">
          <ac:chgData name="Capistran, Athziry (Student)" userId="06c77e13-cea5-4641-83d6-af20a0a0e596" providerId="ADAL" clId="{08251EB9-A288-6249-BDEC-7D106D782644}" dt="2024-02-11T02:53:17.532" v="3395" actId="1076"/>
          <ac:spMkLst>
            <pc:docMk/>
            <pc:sldMk cId="240423771" sldId="307"/>
            <ac:spMk id="10" creationId="{15914AC5-5832-A6BB-369B-A4215FD10EC9}"/>
          </ac:spMkLst>
        </pc:spChg>
        <pc:spChg chg="mod">
          <ac:chgData name="Capistran, Athziry (Student)" userId="06c77e13-cea5-4641-83d6-af20a0a0e596" providerId="ADAL" clId="{08251EB9-A288-6249-BDEC-7D106D782644}" dt="2024-02-11T02:53:17.532" v="3395" actId="1076"/>
          <ac:spMkLst>
            <pc:docMk/>
            <pc:sldMk cId="240423771" sldId="307"/>
            <ac:spMk id="12" creationId="{14486D4E-176B-D756-2B94-FBFFF1BBF02D}"/>
          </ac:spMkLst>
        </pc:spChg>
        <pc:spChg chg="mod">
          <ac:chgData name="Capistran, Athziry (Student)" userId="06c77e13-cea5-4641-83d6-af20a0a0e596" providerId="ADAL" clId="{08251EB9-A288-6249-BDEC-7D106D782644}" dt="2024-02-11T02:53:17.532" v="3395" actId="1076"/>
          <ac:spMkLst>
            <pc:docMk/>
            <pc:sldMk cId="240423771" sldId="307"/>
            <ac:spMk id="15" creationId="{BC39686F-FA6A-1A1C-F427-71CACB07E606}"/>
          </ac:spMkLst>
        </pc:spChg>
        <pc:picChg chg="mod">
          <ac:chgData name="Capistran, Athziry (Student)" userId="06c77e13-cea5-4641-83d6-af20a0a0e596" providerId="ADAL" clId="{08251EB9-A288-6249-BDEC-7D106D782644}" dt="2024-02-11T02:53:17.532" v="3395" actId="1076"/>
          <ac:picMkLst>
            <pc:docMk/>
            <pc:sldMk cId="240423771" sldId="307"/>
            <ac:picMk id="6" creationId="{1D275317-FAC4-293A-37DE-B7125A9D5F28}"/>
          </ac:picMkLst>
        </pc:picChg>
      </pc:sldChg>
      <pc:sldChg chg="add del">
        <pc:chgData name="Capistran, Athziry (Student)" userId="06c77e13-cea5-4641-83d6-af20a0a0e596" providerId="ADAL" clId="{08251EB9-A288-6249-BDEC-7D106D782644}" dt="2024-02-11T02:49:37.720" v="3370"/>
        <pc:sldMkLst>
          <pc:docMk/>
          <pc:sldMk cId="2596070013" sldId="307"/>
        </pc:sldMkLst>
      </pc:sldChg>
      <pc:sldChg chg="add del">
        <pc:chgData name="Capistran, Athziry (Student)" userId="06c77e13-cea5-4641-83d6-af20a0a0e596" providerId="ADAL" clId="{08251EB9-A288-6249-BDEC-7D106D782644}" dt="2024-02-11T02:49:37.720" v="3370"/>
        <pc:sldMkLst>
          <pc:docMk/>
          <pc:sldMk cId="2025524555" sldId="308"/>
        </pc:sldMkLst>
      </pc:sldChg>
      <pc:sldChg chg="add del setBg">
        <pc:chgData name="Capistran, Athziry (Student)" userId="06c77e13-cea5-4641-83d6-af20a0a0e596" providerId="ADAL" clId="{08251EB9-A288-6249-BDEC-7D106D782644}" dt="2024-02-11T02:54:11.298" v="3401" actId="2696"/>
        <pc:sldMkLst>
          <pc:docMk/>
          <pc:sldMk cId="2975794132" sldId="308"/>
        </pc:sldMkLst>
      </pc:sldChg>
      <pc:sldChg chg="addSp delSp modSp add mod ord modTransition">
        <pc:chgData name="Capistran, Athziry (Student)" userId="06c77e13-cea5-4641-83d6-af20a0a0e596" providerId="ADAL" clId="{08251EB9-A288-6249-BDEC-7D106D782644}" dt="2024-02-11T05:18:26.547" v="5527"/>
        <pc:sldMkLst>
          <pc:docMk/>
          <pc:sldMk cId="2994316976" sldId="309"/>
        </pc:sldMkLst>
        <pc:spChg chg="del mod">
          <ac:chgData name="Capistran, Athziry (Student)" userId="06c77e13-cea5-4641-83d6-af20a0a0e596" providerId="ADAL" clId="{08251EB9-A288-6249-BDEC-7D106D782644}" dt="2024-02-11T02:57:44.262" v="3451" actId="478"/>
          <ac:spMkLst>
            <pc:docMk/>
            <pc:sldMk cId="2994316976" sldId="309"/>
            <ac:spMk id="3" creationId="{0E57C7BB-52A2-F3C7-653D-C65BDC75C7AA}"/>
          </ac:spMkLst>
        </pc:spChg>
        <pc:spChg chg="del">
          <ac:chgData name="Capistran, Athziry (Student)" userId="06c77e13-cea5-4641-83d6-af20a0a0e596" providerId="ADAL" clId="{08251EB9-A288-6249-BDEC-7D106D782644}" dt="2024-02-11T02:57:44.262" v="3451" actId="478"/>
          <ac:spMkLst>
            <pc:docMk/>
            <pc:sldMk cId="2994316976" sldId="309"/>
            <ac:spMk id="5" creationId="{4D423F20-11B5-6BCA-0E3D-050F0CA9EB1E}"/>
          </ac:spMkLst>
        </pc:spChg>
        <pc:spChg chg="mod">
          <ac:chgData name="Capistran, Athziry (Student)" userId="06c77e13-cea5-4641-83d6-af20a0a0e596" providerId="ADAL" clId="{08251EB9-A288-6249-BDEC-7D106D782644}" dt="2024-02-11T02:57:19.495" v="3448" actId="1035"/>
          <ac:spMkLst>
            <pc:docMk/>
            <pc:sldMk cId="2994316976" sldId="309"/>
            <ac:spMk id="7" creationId="{6AD0BC54-71C5-5609-31DF-6603FD966CE0}"/>
          </ac:spMkLst>
        </pc:spChg>
        <pc:spChg chg="add del mod">
          <ac:chgData name="Capistran, Athziry (Student)" userId="06c77e13-cea5-4641-83d6-af20a0a0e596" providerId="ADAL" clId="{08251EB9-A288-6249-BDEC-7D106D782644}" dt="2024-02-11T03:04:33.073" v="3563" actId="478"/>
          <ac:spMkLst>
            <pc:docMk/>
            <pc:sldMk cId="2994316976" sldId="309"/>
            <ac:spMk id="8" creationId="{DD77A89E-2B17-6845-012F-3F09479CAD0C}"/>
          </ac:spMkLst>
        </pc:spChg>
        <pc:spChg chg="add del mod">
          <ac:chgData name="Capistran, Athziry (Student)" userId="06c77e13-cea5-4641-83d6-af20a0a0e596" providerId="ADAL" clId="{08251EB9-A288-6249-BDEC-7D106D782644}" dt="2024-02-11T02:55:50.729" v="3425" actId="478"/>
          <ac:spMkLst>
            <pc:docMk/>
            <pc:sldMk cId="2994316976" sldId="309"/>
            <ac:spMk id="9" creationId="{8F19D679-10EF-435E-F07F-506008C50C76}"/>
          </ac:spMkLst>
        </pc:spChg>
        <pc:spChg chg="del">
          <ac:chgData name="Capistran, Athziry (Student)" userId="06c77e13-cea5-4641-83d6-af20a0a0e596" providerId="ADAL" clId="{08251EB9-A288-6249-BDEC-7D106D782644}" dt="2024-02-11T02:57:44.262" v="3451" actId="478"/>
          <ac:spMkLst>
            <pc:docMk/>
            <pc:sldMk cId="2994316976" sldId="309"/>
            <ac:spMk id="10" creationId="{54842D0B-D740-6646-118D-3FCFDF6AFBEB}"/>
          </ac:spMkLst>
        </pc:spChg>
        <pc:spChg chg="add mod">
          <ac:chgData name="Capistran, Athziry (Student)" userId="06c77e13-cea5-4641-83d6-af20a0a0e596" providerId="ADAL" clId="{08251EB9-A288-6249-BDEC-7D106D782644}" dt="2024-02-11T03:04:28.921" v="3561" actId="164"/>
          <ac:spMkLst>
            <pc:docMk/>
            <pc:sldMk cId="2994316976" sldId="309"/>
            <ac:spMk id="11" creationId="{E8D70F7E-8E81-8D27-2310-AEC17E49C344}"/>
          </ac:spMkLst>
        </pc:spChg>
        <pc:spChg chg="del">
          <ac:chgData name="Capistran, Athziry (Student)" userId="06c77e13-cea5-4641-83d6-af20a0a0e596" providerId="ADAL" clId="{08251EB9-A288-6249-BDEC-7D106D782644}" dt="2024-02-11T02:57:52.555" v="3455" actId="478"/>
          <ac:spMkLst>
            <pc:docMk/>
            <pc:sldMk cId="2994316976" sldId="309"/>
            <ac:spMk id="12" creationId="{C3604537-80B6-F468-4010-B0A2CEF28060}"/>
          </ac:spMkLst>
        </pc:spChg>
        <pc:spChg chg="add mod">
          <ac:chgData name="Capistran, Athziry (Student)" userId="06c77e13-cea5-4641-83d6-af20a0a0e596" providerId="ADAL" clId="{08251EB9-A288-6249-BDEC-7D106D782644}" dt="2024-02-11T03:04:28.921" v="3561" actId="164"/>
          <ac:spMkLst>
            <pc:docMk/>
            <pc:sldMk cId="2994316976" sldId="309"/>
            <ac:spMk id="13" creationId="{71DE0CB9-5B0D-56F6-CA6A-8D325D8E5964}"/>
          </ac:spMkLst>
        </pc:spChg>
        <pc:spChg chg="add mod">
          <ac:chgData name="Capistran, Athziry (Student)" userId="06c77e13-cea5-4641-83d6-af20a0a0e596" providerId="ADAL" clId="{08251EB9-A288-6249-BDEC-7D106D782644}" dt="2024-02-11T03:04:28.921" v="3561" actId="164"/>
          <ac:spMkLst>
            <pc:docMk/>
            <pc:sldMk cId="2994316976" sldId="309"/>
            <ac:spMk id="14" creationId="{2231B427-8B4B-FB3A-4B91-64C1BDF42572}"/>
          </ac:spMkLst>
        </pc:spChg>
        <pc:spChg chg="del">
          <ac:chgData name="Capistran, Athziry (Student)" userId="06c77e13-cea5-4641-83d6-af20a0a0e596" providerId="ADAL" clId="{08251EB9-A288-6249-BDEC-7D106D782644}" dt="2024-02-11T02:57:44.262" v="3451" actId="478"/>
          <ac:spMkLst>
            <pc:docMk/>
            <pc:sldMk cId="2994316976" sldId="309"/>
            <ac:spMk id="15" creationId="{357B7D36-1328-96F2-4598-ACDDFE3231F3}"/>
          </ac:spMkLst>
        </pc:spChg>
        <pc:spChg chg="add mod">
          <ac:chgData name="Capistran, Athziry (Student)" userId="06c77e13-cea5-4641-83d6-af20a0a0e596" providerId="ADAL" clId="{08251EB9-A288-6249-BDEC-7D106D782644}" dt="2024-02-11T03:04:28.921" v="3561" actId="164"/>
          <ac:spMkLst>
            <pc:docMk/>
            <pc:sldMk cId="2994316976" sldId="309"/>
            <ac:spMk id="17" creationId="{185AC2AF-5613-438E-4822-5D0A89384385}"/>
          </ac:spMkLst>
        </pc:spChg>
        <pc:spChg chg="add mod">
          <ac:chgData name="Capistran, Athziry (Student)" userId="06c77e13-cea5-4641-83d6-af20a0a0e596" providerId="ADAL" clId="{08251EB9-A288-6249-BDEC-7D106D782644}" dt="2024-02-11T03:04:28.921" v="3561" actId="164"/>
          <ac:spMkLst>
            <pc:docMk/>
            <pc:sldMk cId="2994316976" sldId="309"/>
            <ac:spMk id="18" creationId="{8B754556-B80C-FECA-975B-44F80ED32F1C}"/>
          </ac:spMkLst>
        </pc:spChg>
        <pc:spChg chg="add mod">
          <ac:chgData name="Capistran, Athziry (Student)" userId="06c77e13-cea5-4641-83d6-af20a0a0e596" providerId="ADAL" clId="{08251EB9-A288-6249-BDEC-7D106D782644}" dt="2024-02-11T03:04:28.921" v="3561" actId="164"/>
          <ac:spMkLst>
            <pc:docMk/>
            <pc:sldMk cId="2994316976" sldId="309"/>
            <ac:spMk id="19" creationId="{56B1A68B-4D7A-FAC7-D78A-DAACEB07D516}"/>
          </ac:spMkLst>
        </pc:spChg>
        <pc:spChg chg="mod">
          <ac:chgData name="Capistran, Athziry (Student)" userId="06c77e13-cea5-4641-83d6-af20a0a0e596" providerId="ADAL" clId="{08251EB9-A288-6249-BDEC-7D106D782644}" dt="2024-02-11T03:04:30.751" v="3562"/>
          <ac:spMkLst>
            <pc:docMk/>
            <pc:sldMk cId="2994316976" sldId="309"/>
            <ac:spMk id="22" creationId="{0DD2083B-AD0F-74DE-807F-027DF0BAD49F}"/>
          </ac:spMkLst>
        </pc:spChg>
        <pc:spChg chg="mod">
          <ac:chgData name="Capistran, Athziry (Student)" userId="06c77e13-cea5-4641-83d6-af20a0a0e596" providerId="ADAL" clId="{08251EB9-A288-6249-BDEC-7D106D782644}" dt="2024-02-11T03:04:30.751" v="3562"/>
          <ac:spMkLst>
            <pc:docMk/>
            <pc:sldMk cId="2994316976" sldId="309"/>
            <ac:spMk id="23" creationId="{65173CFD-24C4-7FE1-8515-D38EB10FB72C}"/>
          </ac:spMkLst>
        </pc:spChg>
        <pc:spChg chg="mod">
          <ac:chgData name="Capistran, Athziry (Student)" userId="06c77e13-cea5-4641-83d6-af20a0a0e596" providerId="ADAL" clId="{08251EB9-A288-6249-BDEC-7D106D782644}" dt="2024-02-11T03:04:30.751" v="3562"/>
          <ac:spMkLst>
            <pc:docMk/>
            <pc:sldMk cId="2994316976" sldId="309"/>
            <ac:spMk id="24" creationId="{BF9212EC-51C2-159E-F6F6-19253EE50A58}"/>
          </ac:spMkLst>
        </pc:spChg>
        <pc:spChg chg="mod">
          <ac:chgData name="Capistran, Athziry (Student)" userId="06c77e13-cea5-4641-83d6-af20a0a0e596" providerId="ADAL" clId="{08251EB9-A288-6249-BDEC-7D106D782644}" dt="2024-02-11T03:04:30.751" v="3562"/>
          <ac:spMkLst>
            <pc:docMk/>
            <pc:sldMk cId="2994316976" sldId="309"/>
            <ac:spMk id="26" creationId="{FB3CCECC-A3DD-1162-0DFF-5C4EDD454BEA}"/>
          </ac:spMkLst>
        </pc:spChg>
        <pc:spChg chg="mod">
          <ac:chgData name="Capistran, Athziry (Student)" userId="06c77e13-cea5-4641-83d6-af20a0a0e596" providerId="ADAL" clId="{08251EB9-A288-6249-BDEC-7D106D782644}" dt="2024-02-11T03:04:30.751" v="3562"/>
          <ac:spMkLst>
            <pc:docMk/>
            <pc:sldMk cId="2994316976" sldId="309"/>
            <ac:spMk id="27" creationId="{3386246A-32F9-C056-BBE2-A8040B63F0D1}"/>
          </ac:spMkLst>
        </pc:spChg>
        <pc:spChg chg="mod">
          <ac:chgData name="Capistran, Athziry (Student)" userId="06c77e13-cea5-4641-83d6-af20a0a0e596" providerId="ADAL" clId="{08251EB9-A288-6249-BDEC-7D106D782644}" dt="2024-02-11T03:04:30.751" v="3562"/>
          <ac:spMkLst>
            <pc:docMk/>
            <pc:sldMk cId="2994316976" sldId="309"/>
            <ac:spMk id="28" creationId="{B4864F35-4D52-751B-2638-8E3E4925877E}"/>
          </ac:spMkLst>
        </pc:spChg>
        <pc:spChg chg="add mod">
          <ac:chgData name="Capistran, Athziry (Student)" userId="06c77e13-cea5-4641-83d6-af20a0a0e596" providerId="ADAL" clId="{08251EB9-A288-6249-BDEC-7D106D782644}" dt="2024-02-11T03:10:39.704" v="3618" actId="14100"/>
          <ac:spMkLst>
            <pc:docMk/>
            <pc:sldMk cId="2994316976" sldId="309"/>
            <ac:spMk id="29" creationId="{5004D23A-8BA8-5EAD-39E9-B132B02101ED}"/>
          </ac:spMkLst>
        </pc:spChg>
        <pc:spChg chg="add mod">
          <ac:chgData name="Capistran, Athziry (Student)" userId="06c77e13-cea5-4641-83d6-af20a0a0e596" providerId="ADAL" clId="{08251EB9-A288-6249-BDEC-7D106D782644}" dt="2024-02-11T03:07:15.376" v="3582" actId="164"/>
          <ac:spMkLst>
            <pc:docMk/>
            <pc:sldMk cId="2994316976" sldId="309"/>
            <ac:spMk id="30" creationId="{FBCFC442-8982-C8D9-951E-0E9072D57C64}"/>
          </ac:spMkLst>
        </pc:spChg>
        <pc:spChg chg="add mod">
          <ac:chgData name="Capistran, Athziry (Student)" userId="06c77e13-cea5-4641-83d6-af20a0a0e596" providerId="ADAL" clId="{08251EB9-A288-6249-BDEC-7D106D782644}" dt="2024-02-11T03:07:15.376" v="3582" actId="164"/>
          <ac:spMkLst>
            <pc:docMk/>
            <pc:sldMk cId="2994316976" sldId="309"/>
            <ac:spMk id="31" creationId="{62BFA725-93EA-58D4-FA13-F539963BCC0D}"/>
          </ac:spMkLst>
        </pc:spChg>
        <pc:spChg chg="add mod">
          <ac:chgData name="Capistran, Athziry (Student)" userId="06c77e13-cea5-4641-83d6-af20a0a0e596" providerId="ADAL" clId="{08251EB9-A288-6249-BDEC-7D106D782644}" dt="2024-02-11T03:13:37.758" v="3643" actId="20577"/>
          <ac:spMkLst>
            <pc:docMk/>
            <pc:sldMk cId="2994316976" sldId="309"/>
            <ac:spMk id="33" creationId="{2E140562-969B-900D-B416-0CF42514B0C7}"/>
          </ac:spMkLst>
        </pc:spChg>
        <pc:spChg chg="add mod">
          <ac:chgData name="Capistran, Athziry (Student)" userId="06c77e13-cea5-4641-83d6-af20a0a0e596" providerId="ADAL" clId="{08251EB9-A288-6249-BDEC-7D106D782644}" dt="2024-02-11T03:07:15.376" v="3582" actId="164"/>
          <ac:spMkLst>
            <pc:docMk/>
            <pc:sldMk cId="2994316976" sldId="309"/>
            <ac:spMk id="34" creationId="{36CBAD7E-78AF-D00A-3887-53DA7FFB143E}"/>
          </ac:spMkLst>
        </pc:spChg>
        <pc:spChg chg="add mod">
          <ac:chgData name="Capistran, Athziry (Student)" userId="06c77e13-cea5-4641-83d6-af20a0a0e596" providerId="ADAL" clId="{08251EB9-A288-6249-BDEC-7D106D782644}" dt="2024-02-11T03:07:15.376" v="3582" actId="164"/>
          <ac:spMkLst>
            <pc:docMk/>
            <pc:sldMk cId="2994316976" sldId="309"/>
            <ac:spMk id="35" creationId="{2084FD8B-14D4-C088-3DBB-C27C8E477EA3}"/>
          </ac:spMkLst>
        </pc:spChg>
        <pc:spChg chg="add mod">
          <ac:chgData name="Capistran, Athziry (Student)" userId="06c77e13-cea5-4641-83d6-af20a0a0e596" providerId="ADAL" clId="{08251EB9-A288-6249-BDEC-7D106D782644}" dt="2024-02-11T03:07:37.013" v="3586"/>
          <ac:spMkLst>
            <pc:docMk/>
            <pc:sldMk cId="2994316976" sldId="309"/>
            <ac:spMk id="37" creationId="{A204C152-E16B-E230-3C85-94E51A187976}"/>
          </ac:spMkLst>
        </pc:spChg>
        <pc:spChg chg="add mod">
          <ac:chgData name="Capistran, Athziry (Student)" userId="06c77e13-cea5-4641-83d6-af20a0a0e596" providerId="ADAL" clId="{08251EB9-A288-6249-BDEC-7D106D782644}" dt="2024-02-11T03:07:37.013" v="3586"/>
          <ac:spMkLst>
            <pc:docMk/>
            <pc:sldMk cId="2994316976" sldId="309"/>
            <ac:spMk id="38" creationId="{BF8189E8-8903-40B1-03DE-7AD1C7B021B9}"/>
          </ac:spMkLst>
        </pc:spChg>
        <pc:spChg chg="add mod">
          <ac:chgData name="Capistran, Athziry (Student)" userId="06c77e13-cea5-4641-83d6-af20a0a0e596" providerId="ADAL" clId="{08251EB9-A288-6249-BDEC-7D106D782644}" dt="2024-02-11T03:07:37.013" v="3586"/>
          <ac:spMkLst>
            <pc:docMk/>
            <pc:sldMk cId="2994316976" sldId="309"/>
            <ac:spMk id="40" creationId="{85AA911E-9204-577B-6E73-F1DB37AD36C7}"/>
          </ac:spMkLst>
        </pc:spChg>
        <pc:spChg chg="add mod">
          <ac:chgData name="Capistran, Athziry (Student)" userId="06c77e13-cea5-4641-83d6-af20a0a0e596" providerId="ADAL" clId="{08251EB9-A288-6249-BDEC-7D106D782644}" dt="2024-02-11T03:07:37.013" v="3586"/>
          <ac:spMkLst>
            <pc:docMk/>
            <pc:sldMk cId="2994316976" sldId="309"/>
            <ac:spMk id="41" creationId="{2FCF5FA1-09AB-473C-CDA8-C9762F5F1411}"/>
          </ac:spMkLst>
        </pc:spChg>
        <pc:spChg chg="add mod">
          <ac:chgData name="Capistran, Athziry (Student)" userId="06c77e13-cea5-4641-83d6-af20a0a0e596" providerId="ADAL" clId="{08251EB9-A288-6249-BDEC-7D106D782644}" dt="2024-02-11T03:07:37.013" v="3586"/>
          <ac:spMkLst>
            <pc:docMk/>
            <pc:sldMk cId="2994316976" sldId="309"/>
            <ac:spMk id="42" creationId="{2E9EB201-D656-D375-4021-5F5192B49553}"/>
          </ac:spMkLst>
        </pc:spChg>
        <pc:spChg chg="mod">
          <ac:chgData name="Capistran, Athziry (Student)" userId="06c77e13-cea5-4641-83d6-af20a0a0e596" providerId="ADAL" clId="{08251EB9-A288-6249-BDEC-7D106D782644}" dt="2024-02-11T03:08:42.850" v="3600" actId="1076"/>
          <ac:spMkLst>
            <pc:docMk/>
            <pc:sldMk cId="2994316976" sldId="309"/>
            <ac:spMk id="44" creationId="{EBB77046-C6D2-EAB6-6312-4A191FAD26F2}"/>
          </ac:spMkLst>
        </pc:spChg>
        <pc:spChg chg="mod">
          <ac:chgData name="Capistran, Athziry (Student)" userId="06c77e13-cea5-4641-83d6-af20a0a0e596" providerId="ADAL" clId="{08251EB9-A288-6249-BDEC-7D106D782644}" dt="2024-02-11T03:07:44.110" v="3589"/>
          <ac:spMkLst>
            <pc:docMk/>
            <pc:sldMk cId="2994316976" sldId="309"/>
            <ac:spMk id="45" creationId="{493EBF21-DE44-9582-20E8-6EDE51CBC716}"/>
          </ac:spMkLst>
        </pc:spChg>
        <pc:spChg chg="mod">
          <ac:chgData name="Capistran, Athziry (Student)" userId="06c77e13-cea5-4641-83d6-af20a0a0e596" providerId="ADAL" clId="{08251EB9-A288-6249-BDEC-7D106D782644}" dt="2024-02-11T03:08:39.176" v="3598" actId="1076"/>
          <ac:spMkLst>
            <pc:docMk/>
            <pc:sldMk cId="2994316976" sldId="309"/>
            <ac:spMk id="46" creationId="{3E0BCF93-77E5-6461-8F1D-20909EA12E93}"/>
          </ac:spMkLst>
        </pc:spChg>
        <pc:spChg chg="mod">
          <ac:chgData name="Capistran, Athziry (Student)" userId="06c77e13-cea5-4641-83d6-af20a0a0e596" providerId="ADAL" clId="{08251EB9-A288-6249-BDEC-7D106D782644}" dt="2024-02-11T03:07:44.110" v="3589"/>
          <ac:spMkLst>
            <pc:docMk/>
            <pc:sldMk cId="2994316976" sldId="309"/>
            <ac:spMk id="48" creationId="{A6A72A14-9121-7050-E965-76EE054CFF4F}"/>
          </ac:spMkLst>
        </pc:spChg>
        <pc:spChg chg="mod">
          <ac:chgData name="Capistran, Athziry (Student)" userId="06c77e13-cea5-4641-83d6-af20a0a0e596" providerId="ADAL" clId="{08251EB9-A288-6249-BDEC-7D106D782644}" dt="2024-02-11T03:08:51.973" v="3602" actId="1076"/>
          <ac:spMkLst>
            <pc:docMk/>
            <pc:sldMk cId="2994316976" sldId="309"/>
            <ac:spMk id="49" creationId="{D2696860-A8E5-D285-CE70-B63EEF70F413}"/>
          </ac:spMkLst>
        </pc:spChg>
        <pc:spChg chg="mod">
          <ac:chgData name="Capistran, Athziry (Student)" userId="06c77e13-cea5-4641-83d6-af20a0a0e596" providerId="ADAL" clId="{08251EB9-A288-6249-BDEC-7D106D782644}" dt="2024-02-11T03:08:46.523" v="3601" actId="1076"/>
          <ac:spMkLst>
            <pc:docMk/>
            <pc:sldMk cId="2994316976" sldId="309"/>
            <ac:spMk id="50" creationId="{081B5F71-FAD7-D25D-98A0-C228C4082E81}"/>
          </ac:spMkLst>
        </pc:spChg>
        <pc:spChg chg="mod">
          <ac:chgData name="Capistran, Athziry (Student)" userId="06c77e13-cea5-4641-83d6-af20a0a0e596" providerId="ADAL" clId="{08251EB9-A288-6249-BDEC-7D106D782644}" dt="2024-02-11T03:10:34.036" v="3617" actId="14100"/>
          <ac:spMkLst>
            <pc:docMk/>
            <pc:sldMk cId="2994316976" sldId="309"/>
            <ac:spMk id="52" creationId="{E39A452E-3F60-91A5-9A64-5C6F9EB9C1E7}"/>
          </ac:spMkLst>
        </pc:spChg>
        <pc:spChg chg="mod">
          <ac:chgData name="Capistran, Athziry (Student)" userId="06c77e13-cea5-4641-83d6-af20a0a0e596" providerId="ADAL" clId="{08251EB9-A288-6249-BDEC-7D106D782644}" dt="2024-02-11T03:09:54.225" v="3612" actId="1076"/>
          <ac:spMkLst>
            <pc:docMk/>
            <pc:sldMk cId="2994316976" sldId="309"/>
            <ac:spMk id="53" creationId="{C1368BD0-F630-E719-EC2F-24F06DFADCE4}"/>
          </ac:spMkLst>
        </pc:spChg>
        <pc:spChg chg="mod">
          <ac:chgData name="Capistran, Athziry (Student)" userId="06c77e13-cea5-4641-83d6-af20a0a0e596" providerId="ADAL" clId="{08251EB9-A288-6249-BDEC-7D106D782644}" dt="2024-02-11T03:09:19.467" v="3605"/>
          <ac:spMkLst>
            <pc:docMk/>
            <pc:sldMk cId="2994316976" sldId="309"/>
            <ac:spMk id="54" creationId="{B77FD225-FC2C-A8F7-900C-2187822E6448}"/>
          </ac:spMkLst>
        </pc:spChg>
        <pc:spChg chg="mod">
          <ac:chgData name="Capistran, Athziry (Student)" userId="06c77e13-cea5-4641-83d6-af20a0a0e596" providerId="ADAL" clId="{08251EB9-A288-6249-BDEC-7D106D782644}" dt="2024-02-11T03:09:19.467" v="3605"/>
          <ac:spMkLst>
            <pc:docMk/>
            <pc:sldMk cId="2994316976" sldId="309"/>
            <ac:spMk id="56" creationId="{534B732B-5253-C75A-F57A-0619D2E57ACB}"/>
          </ac:spMkLst>
        </pc:spChg>
        <pc:spChg chg="mod">
          <ac:chgData name="Capistran, Athziry (Student)" userId="06c77e13-cea5-4641-83d6-af20a0a0e596" providerId="ADAL" clId="{08251EB9-A288-6249-BDEC-7D106D782644}" dt="2024-02-11T03:09:19.467" v="3605"/>
          <ac:spMkLst>
            <pc:docMk/>
            <pc:sldMk cId="2994316976" sldId="309"/>
            <ac:spMk id="57" creationId="{7285D97B-D98D-8F83-D8AA-DF021BAB04B9}"/>
          </ac:spMkLst>
        </pc:spChg>
        <pc:spChg chg="mod">
          <ac:chgData name="Capistran, Athziry (Student)" userId="06c77e13-cea5-4641-83d6-af20a0a0e596" providerId="ADAL" clId="{08251EB9-A288-6249-BDEC-7D106D782644}" dt="2024-02-11T03:10:05.070" v="3614" actId="1076"/>
          <ac:spMkLst>
            <pc:docMk/>
            <pc:sldMk cId="2994316976" sldId="309"/>
            <ac:spMk id="58" creationId="{B9F5CE9C-8A4C-7FCE-767F-07D776A8F10B}"/>
          </ac:spMkLst>
        </pc:spChg>
        <pc:spChg chg="mod">
          <ac:chgData name="Capistran, Athziry (Student)" userId="06c77e13-cea5-4641-83d6-af20a0a0e596" providerId="ADAL" clId="{08251EB9-A288-6249-BDEC-7D106D782644}" dt="2024-02-11T03:12:36.763" v="3625" actId="20577"/>
          <ac:spMkLst>
            <pc:docMk/>
            <pc:sldMk cId="2994316976" sldId="309"/>
            <ac:spMk id="60" creationId="{8515AC58-685A-1BED-62FB-4D2DC39980FF}"/>
          </ac:spMkLst>
        </pc:spChg>
        <pc:spChg chg="mod">
          <ac:chgData name="Capistran, Athziry (Student)" userId="06c77e13-cea5-4641-83d6-af20a0a0e596" providerId="ADAL" clId="{08251EB9-A288-6249-BDEC-7D106D782644}" dt="2024-02-11T03:15:35.547" v="3721" actId="20577"/>
          <ac:spMkLst>
            <pc:docMk/>
            <pc:sldMk cId="2994316976" sldId="309"/>
            <ac:spMk id="61" creationId="{74193AF3-72E1-1E5F-227E-9A34838CC4BC}"/>
          </ac:spMkLst>
        </pc:spChg>
        <pc:spChg chg="mod">
          <ac:chgData name="Capistran, Athziry (Student)" userId="06c77e13-cea5-4641-83d6-af20a0a0e596" providerId="ADAL" clId="{08251EB9-A288-6249-BDEC-7D106D782644}" dt="2024-02-11T03:15:02.936" v="3712" actId="20577"/>
          <ac:spMkLst>
            <pc:docMk/>
            <pc:sldMk cId="2994316976" sldId="309"/>
            <ac:spMk id="62" creationId="{AD3E84A4-4993-9B83-594E-07A8EB08A2CE}"/>
          </ac:spMkLst>
        </pc:spChg>
        <pc:spChg chg="mod">
          <ac:chgData name="Capistran, Athziry (Student)" userId="06c77e13-cea5-4641-83d6-af20a0a0e596" providerId="ADAL" clId="{08251EB9-A288-6249-BDEC-7D106D782644}" dt="2024-02-11T03:15:21.110" v="3718" actId="1076"/>
          <ac:spMkLst>
            <pc:docMk/>
            <pc:sldMk cId="2994316976" sldId="309"/>
            <ac:spMk id="64" creationId="{38570B58-F043-63C2-F99C-CA023F15BC8C}"/>
          </ac:spMkLst>
        </pc:spChg>
        <pc:spChg chg="mod">
          <ac:chgData name="Capistran, Athziry (Student)" userId="06c77e13-cea5-4641-83d6-af20a0a0e596" providerId="ADAL" clId="{08251EB9-A288-6249-BDEC-7D106D782644}" dt="2024-02-11T03:15:55.672" v="3722"/>
          <ac:spMkLst>
            <pc:docMk/>
            <pc:sldMk cId="2994316976" sldId="309"/>
            <ac:spMk id="65" creationId="{6C02174A-AF37-42BB-97D1-48A122EF7BA4}"/>
          </ac:spMkLst>
        </pc:spChg>
        <pc:spChg chg="mod">
          <ac:chgData name="Capistran, Athziry (Student)" userId="06c77e13-cea5-4641-83d6-af20a0a0e596" providerId="ADAL" clId="{08251EB9-A288-6249-BDEC-7D106D782644}" dt="2024-02-11T03:16:14.955" v="3724" actId="33524"/>
          <ac:spMkLst>
            <pc:docMk/>
            <pc:sldMk cId="2994316976" sldId="309"/>
            <ac:spMk id="66" creationId="{79A0A557-451F-E560-58F4-F804427068A6}"/>
          </ac:spMkLst>
        </pc:spChg>
        <pc:spChg chg="add del mod">
          <ac:chgData name="Capistran, Athziry (Student)" userId="06c77e13-cea5-4641-83d6-af20a0a0e596" providerId="ADAL" clId="{08251EB9-A288-6249-BDEC-7D106D782644}" dt="2024-02-11T03:15:05.499" v="3713" actId="478"/>
          <ac:spMkLst>
            <pc:docMk/>
            <pc:sldMk cId="2994316976" sldId="309"/>
            <ac:spMk id="68" creationId="{D318178D-5FD1-186A-06A4-99E435F28CE2}"/>
          </ac:spMkLst>
        </pc:spChg>
        <pc:grpChg chg="add del mod">
          <ac:chgData name="Capistran, Athziry (Student)" userId="06c77e13-cea5-4641-83d6-af20a0a0e596" providerId="ADAL" clId="{08251EB9-A288-6249-BDEC-7D106D782644}" dt="2024-02-11T03:07:29.484" v="3585" actId="478"/>
          <ac:grpSpMkLst>
            <pc:docMk/>
            <pc:sldMk cId="2994316976" sldId="309"/>
            <ac:grpSpMk id="20" creationId="{9242A2F0-FDAB-39B3-7DF5-313E0C04355E}"/>
          </ac:grpSpMkLst>
        </pc:grpChg>
        <pc:grpChg chg="add del mod">
          <ac:chgData name="Capistran, Athziry (Student)" userId="06c77e13-cea5-4641-83d6-af20a0a0e596" providerId="ADAL" clId="{08251EB9-A288-6249-BDEC-7D106D782644}" dt="2024-02-11T03:07:48.950" v="3591" actId="478"/>
          <ac:grpSpMkLst>
            <pc:docMk/>
            <pc:sldMk cId="2994316976" sldId="309"/>
            <ac:grpSpMk id="21" creationId="{81721997-0A0D-2BB7-C788-3E560A5E8153}"/>
          </ac:grpSpMkLst>
        </pc:grpChg>
        <pc:grpChg chg="add mod">
          <ac:chgData name="Capistran, Athziry (Student)" userId="06c77e13-cea5-4641-83d6-af20a0a0e596" providerId="ADAL" clId="{08251EB9-A288-6249-BDEC-7D106D782644}" dt="2024-02-11T03:07:39.967" v="3588" actId="1076"/>
          <ac:grpSpMkLst>
            <pc:docMk/>
            <pc:sldMk cId="2994316976" sldId="309"/>
            <ac:grpSpMk id="36" creationId="{97670357-C3DD-F927-67C9-E8FC1FD5F258}"/>
          </ac:grpSpMkLst>
        </pc:grpChg>
        <pc:grpChg chg="add del mod">
          <ac:chgData name="Capistran, Athziry (Student)" userId="06c77e13-cea5-4641-83d6-af20a0a0e596" providerId="ADAL" clId="{08251EB9-A288-6249-BDEC-7D106D782644}" dt="2024-02-11T03:09:17.304" v="3604" actId="478"/>
          <ac:grpSpMkLst>
            <pc:docMk/>
            <pc:sldMk cId="2994316976" sldId="309"/>
            <ac:grpSpMk id="43" creationId="{DAF87A70-AC17-45DA-AEEA-B46097B02584}"/>
          </ac:grpSpMkLst>
        </pc:grpChg>
        <pc:grpChg chg="add del mod">
          <ac:chgData name="Capistran, Athziry (Student)" userId="06c77e13-cea5-4641-83d6-af20a0a0e596" providerId="ADAL" clId="{08251EB9-A288-6249-BDEC-7D106D782644}" dt="2024-02-11T03:11:56.760" v="3619" actId="478"/>
          <ac:grpSpMkLst>
            <pc:docMk/>
            <pc:sldMk cId="2994316976" sldId="309"/>
            <ac:grpSpMk id="51" creationId="{42C7FC6C-88A1-FA4D-CB91-260EBCF5BC39}"/>
          </ac:grpSpMkLst>
        </pc:grpChg>
        <pc:grpChg chg="add mod">
          <ac:chgData name="Capistran, Athziry (Student)" userId="06c77e13-cea5-4641-83d6-af20a0a0e596" providerId="ADAL" clId="{08251EB9-A288-6249-BDEC-7D106D782644}" dt="2024-02-11T03:12:01.261" v="3621" actId="1076"/>
          <ac:grpSpMkLst>
            <pc:docMk/>
            <pc:sldMk cId="2994316976" sldId="309"/>
            <ac:grpSpMk id="59" creationId="{265C1B59-8B53-A7EB-5872-A72343E8512D}"/>
          </ac:grpSpMkLst>
        </pc:grpChg>
        <pc:picChg chg="mod">
          <ac:chgData name="Capistran, Athziry (Student)" userId="06c77e13-cea5-4641-83d6-af20a0a0e596" providerId="ADAL" clId="{08251EB9-A288-6249-BDEC-7D106D782644}" dt="2024-02-11T02:56:09.714" v="3428" actId="14100"/>
          <ac:picMkLst>
            <pc:docMk/>
            <pc:sldMk cId="2994316976" sldId="309"/>
            <ac:picMk id="2" creationId="{D7517A8C-DB5A-00E4-3824-E68B7D7B2980}"/>
          </ac:picMkLst>
        </pc:picChg>
        <pc:picChg chg="mod">
          <ac:chgData name="Capistran, Athziry (Student)" userId="06c77e13-cea5-4641-83d6-af20a0a0e596" providerId="ADAL" clId="{08251EB9-A288-6249-BDEC-7D106D782644}" dt="2024-02-11T03:16:37.561" v="3727" actId="166"/>
          <ac:picMkLst>
            <pc:docMk/>
            <pc:sldMk cId="2994316976" sldId="309"/>
            <ac:picMk id="4" creationId="{793BFAE2-64F5-261D-23EE-57CB2FCC5BFD}"/>
          </ac:picMkLst>
        </pc:picChg>
        <pc:picChg chg="del">
          <ac:chgData name="Capistran, Athziry (Student)" userId="06c77e13-cea5-4641-83d6-af20a0a0e596" providerId="ADAL" clId="{08251EB9-A288-6249-BDEC-7D106D782644}" dt="2024-02-11T02:57:39.337" v="3449" actId="478"/>
          <ac:picMkLst>
            <pc:docMk/>
            <pc:sldMk cId="2994316976" sldId="309"/>
            <ac:picMk id="6" creationId="{7070BA04-48D9-C40D-1C82-3C824EE41B8E}"/>
          </ac:picMkLst>
        </pc:picChg>
        <pc:picChg chg="add mod modCrop">
          <ac:chgData name="Capistran, Athziry (Student)" userId="06c77e13-cea5-4641-83d6-af20a0a0e596" providerId="ADAL" clId="{08251EB9-A288-6249-BDEC-7D106D782644}" dt="2024-02-11T03:04:28.921" v="3561" actId="164"/>
          <ac:picMkLst>
            <pc:docMk/>
            <pc:sldMk cId="2994316976" sldId="309"/>
            <ac:picMk id="16" creationId="{023B1B05-FF42-8172-6DA4-BC104EF764B5}"/>
          </ac:picMkLst>
        </pc:picChg>
        <pc:picChg chg="mod">
          <ac:chgData name="Capistran, Athziry (Student)" userId="06c77e13-cea5-4641-83d6-af20a0a0e596" providerId="ADAL" clId="{08251EB9-A288-6249-BDEC-7D106D782644}" dt="2024-02-11T03:04:30.751" v="3562"/>
          <ac:picMkLst>
            <pc:docMk/>
            <pc:sldMk cId="2994316976" sldId="309"/>
            <ac:picMk id="25" creationId="{E3178755-E5F4-FC35-5A82-B5B7036BB006}"/>
          </ac:picMkLst>
        </pc:picChg>
        <pc:picChg chg="add mod">
          <ac:chgData name="Capistran, Athziry (Student)" userId="06c77e13-cea5-4641-83d6-af20a0a0e596" providerId="ADAL" clId="{08251EB9-A288-6249-BDEC-7D106D782644}" dt="2024-02-11T03:07:15.376" v="3582" actId="164"/>
          <ac:picMkLst>
            <pc:docMk/>
            <pc:sldMk cId="2994316976" sldId="309"/>
            <ac:picMk id="32" creationId="{E4B34134-31EF-6107-9E17-34BB104652DC}"/>
          </ac:picMkLst>
        </pc:picChg>
        <pc:picChg chg="add mod">
          <ac:chgData name="Capistran, Athziry (Student)" userId="06c77e13-cea5-4641-83d6-af20a0a0e596" providerId="ADAL" clId="{08251EB9-A288-6249-BDEC-7D106D782644}" dt="2024-02-11T03:07:37.013" v="3586"/>
          <ac:picMkLst>
            <pc:docMk/>
            <pc:sldMk cId="2994316976" sldId="309"/>
            <ac:picMk id="39" creationId="{EC60A442-7DBA-6CA9-E1AD-BD5AFC306E5B}"/>
          </ac:picMkLst>
        </pc:picChg>
        <pc:picChg chg="mod">
          <ac:chgData name="Capistran, Athziry (Student)" userId="06c77e13-cea5-4641-83d6-af20a0a0e596" providerId="ADAL" clId="{08251EB9-A288-6249-BDEC-7D106D782644}" dt="2024-02-11T03:08:30.406" v="3597" actId="1076"/>
          <ac:picMkLst>
            <pc:docMk/>
            <pc:sldMk cId="2994316976" sldId="309"/>
            <ac:picMk id="47" creationId="{BD7CFDE6-B33B-1927-D665-80EECCCB4939}"/>
          </ac:picMkLst>
        </pc:picChg>
        <pc:picChg chg="mod">
          <ac:chgData name="Capistran, Athziry (Student)" userId="06c77e13-cea5-4641-83d6-af20a0a0e596" providerId="ADAL" clId="{08251EB9-A288-6249-BDEC-7D106D782644}" dt="2024-02-11T03:09:51.705" v="3611" actId="1076"/>
          <ac:picMkLst>
            <pc:docMk/>
            <pc:sldMk cId="2994316976" sldId="309"/>
            <ac:picMk id="55" creationId="{EDB248DA-9CB2-E7DB-3933-53AF0B6E8111}"/>
          </ac:picMkLst>
        </pc:picChg>
        <pc:picChg chg="del mod">
          <ac:chgData name="Capistran, Athziry (Student)" userId="06c77e13-cea5-4641-83d6-af20a0a0e596" providerId="ADAL" clId="{08251EB9-A288-6249-BDEC-7D106D782644}" dt="2024-02-11T03:14:24.413" v="3652" actId="478"/>
          <ac:picMkLst>
            <pc:docMk/>
            <pc:sldMk cId="2994316976" sldId="309"/>
            <ac:picMk id="63" creationId="{1A65534D-ABBF-144C-1714-92A2CF7622D8}"/>
          </ac:picMkLst>
        </pc:picChg>
        <pc:picChg chg="add mod modCrop">
          <ac:chgData name="Capistran, Athziry (Student)" userId="06c77e13-cea5-4641-83d6-af20a0a0e596" providerId="ADAL" clId="{08251EB9-A288-6249-BDEC-7D106D782644}" dt="2024-02-11T03:14:31.011" v="3653" actId="1076"/>
          <ac:picMkLst>
            <pc:docMk/>
            <pc:sldMk cId="2994316976" sldId="309"/>
            <ac:picMk id="67" creationId="{225C8F04-3369-5402-2A37-4ABBB0AC9BB7}"/>
          </ac:picMkLst>
        </pc:picChg>
      </pc:sldChg>
      <pc:sldChg chg="delSp modSp mod modTransition modNotesTx">
        <pc:chgData name="Capistran, Athziry (Student)" userId="06c77e13-cea5-4641-83d6-af20a0a0e596" providerId="ADAL" clId="{08251EB9-A288-6249-BDEC-7D106D782644}" dt="2024-02-11T22:37:26.187" v="6329" actId="20577"/>
        <pc:sldMkLst>
          <pc:docMk/>
          <pc:sldMk cId="2415215138" sldId="310"/>
        </pc:sldMkLst>
        <pc:spChg chg="del">
          <ac:chgData name="Capistran, Athziry (Student)" userId="06c77e13-cea5-4641-83d6-af20a0a0e596" providerId="ADAL" clId="{08251EB9-A288-6249-BDEC-7D106D782644}" dt="2024-02-11T03:20:43.041" v="3831"/>
          <ac:spMkLst>
            <pc:docMk/>
            <pc:sldMk cId="2415215138" sldId="310"/>
            <ac:spMk id="3" creationId="{595E224A-57C7-2348-984A-27586FB2CBF8}"/>
          </ac:spMkLst>
        </pc:spChg>
        <pc:spChg chg="del">
          <ac:chgData name="Capistran, Athziry (Student)" userId="06c77e13-cea5-4641-83d6-af20a0a0e596" providerId="ADAL" clId="{08251EB9-A288-6249-BDEC-7D106D782644}" dt="2024-02-11T03:20:43.041" v="3831"/>
          <ac:spMkLst>
            <pc:docMk/>
            <pc:sldMk cId="2415215138" sldId="310"/>
            <ac:spMk id="4" creationId="{810F2ACD-83D5-C4DC-AEF3-612CFB707400}"/>
          </ac:spMkLst>
        </pc:spChg>
        <pc:spChg chg="del">
          <ac:chgData name="Capistran, Athziry (Student)" userId="06c77e13-cea5-4641-83d6-af20a0a0e596" providerId="ADAL" clId="{08251EB9-A288-6249-BDEC-7D106D782644}" dt="2024-02-11T03:20:43.041" v="3831"/>
          <ac:spMkLst>
            <pc:docMk/>
            <pc:sldMk cId="2415215138" sldId="310"/>
            <ac:spMk id="5" creationId="{1B2428D4-C577-9F10-439A-7911A1CF9FE1}"/>
          </ac:spMkLst>
        </pc:spChg>
        <pc:spChg chg="mod">
          <ac:chgData name="Capistran, Athziry (Student)" userId="06c77e13-cea5-4641-83d6-af20a0a0e596" providerId="ADAL" clId="{08251EB9-A288-6249-BDEC-7D106D782644}" dt="2024-02-11T03:21:03.705" v="3837" actId="1076"/>
          <ac:spMkLst>
            <pc:docMk/>
            <pc:sldMk cId="2415215138" sldId="310"/>
            <ac:spMk id="6" creationId="{42DD3C8E-A31A-6A1E-B0CE-2E560EFC3830}"/>
          </ac:spMkLst>
        </pc:spChg>
        <pc:spChg chg="del">
          <ac:chgData name="Capistran, Athziry (Student)" userId="06c77e13-cea5-4641-83d6-af20a0a0e596" providerId="ADAL" clId="{08251EB9-A288-6249-BDEC-7D106D782644}" dt="2024-02-11T03:20:43.041" v="3831"/>
          <ac:spMkLst>
            <pc:docMk/>
            <pc:sldMk cId="2415215138" sldId="310"/>
            <ac:spMk id="7" creationId="{59704836-5D0B-E775-0930-4F4F8393350B}"/>
          </ac:spMkLst>
        </pc:spChg>
        <pc:spChg chg="del">
          <ac:chgData name="Capistran, Athziry (Student)" userId="06c77e13-cea5-4641-83d6-af20a0a0e596" providerId="ADAL" clId="{08251EB9-A288-6249-BDEC-7D106D782644}" dt="2024-02-11T03:20:43.041" v="3831"/>
          <ac:spMkLst>
            <pc:docMk/>
            <pc:sldMk cId="2415215138" sldId="310"/>
            <ac:spMk id="10" creationId="{8468CA9E-CC37-08EF-5B65-DF7568D69490}"/>
          </ac:spMkLst>
        </pc:spChg>
        <pc:spChg chg="mod">
          <ac:chgData name="Capistran, Athziry (Student)" userId="06c77e13-cea5-4641-83d6-af20a0a0e596" providerId="ADAL" clId="{08251EB9-A288-6249-BDEC-7D106D782644}" dt="2024-02-11T03:20:57.911" v="3835" actId="1076"/>
          <ac:spMkLst>
            <pc:docMk/>
            <pc:sldMk cId="2415215138" sldId="310"/>
            <ac:spMk id="15" creationId="{EA7F88FA-033F-13A4-B14E-4E51A60212B4}"/>
          </ac:spMkLst>
        </pc:spChg>
        <pc:picChg chg="mod">
          <ac:chgData name="Capistran, Athziry (Student)" userId="06c77e13-cea5-4641-83d6-af20a0a0e596" providerId="ADAL" clId="{08251EB9-A288-6249-BDEC-7D106D782644}" dt="2024-02-11T03:21:13.291" v="3841" actId="1076"/>
          <ac:picMkLst>
            <pc:docMk/>
            <pc:sldMk cId="2415215138" sldId="310"/>
            <ac:picMk id="2" creationId="{D7C5E325-15DB-B51E-3714-D4A364256F71}"/>
          </ac:picMkLst>
        </pc:picChg>
      </pc:sldChg>
      <pc:sldChg chg="addSp delSp modSp add mod modTransition">
        <pc:chgData name="Capistran, Athziry (Student)" userId="06c77e13-cea5-4641-83d6-af20a0a0e596" providerId="ADAL" clId="{08251EB9-A288-6249-BDEC-7D106D782644}" dt="2024-02-11T05:18:33.012" v="5528"/>
        <pc:sldMkLst>
          <pc:docMk/>
          <pc:sldMk cId="689680501" sldId="311"/>
        </pc:sldMkLst>
        <pc:spChg chg="add del mod">
          <ac:chgData name="Capistran, Athziry (Student)" userId="06c77e13-cea5-4641-83d6-af20a0a0e596" providerId="ADAL" clId="{08251EB9-A288-6249-BDEC-7D106D782644}" dt="2024-02-11T03:18:31.846" v="3760" actId="478"/>
          <ac:spMkLst>
            <pc:docMk/>
            <pc:sldMk cId="689680501" sldId="311"/>
            <ac:spMk id="5" creationId="{77FF57BC-BC69-B419-6BEA-F787C34988E7}"/>
          </ac:spMkLst>
        </pc:spChg>
        <pc:spChg chg="add del mod">
          <ac:chgData name="Capistran, Athziry (Student)" userId="06c77e13-cea5-4641-83d6-af20a0a0e596" providerId="ADAL" clId="{08251EB9-A288-6249-BDEC-7D106D782644}" dt="2024-02-11T03:18:31.846" v="3760" actId="478"/>
          <ac:spMkLst>
            <pc:docMk/>
            <pc:sldMk cId="689680501" sldId="311"/>
            <ac:spMk id="6" creationId="{9155ABEA-6231-CB40-81CF-7830E84011A4}"/>
          </ac:spMkLst>
        </pc:spChg>
        <pc:spChg chg="add del mod">
          <ac:chgData name="Capistran, Athziry (Student)" userId="06c77e13-cea5-4641-83d6-af20a0a0e596" providerId="ADAL" clId="{08251EB9-A288-6249-BDEC-7D106D782644}" dt="2024-02-11T03:18:31.846" v="3760" actId="478"/>
          <ac:spMkLst>
            <pc:docMk/>
            <pc:sldMk cId="689680501" sldId="311"/>
            <ac:spMk id="8" creationId="{693D3114-30F8-7D0E-61A5-F26925993548}"/>
          </ac:spMkLst>
        </pc:spChg>
        <pc:spChg chg="add del mod">
          <ac:chgData name="Capistran, Athziry (Student)" userId="06c77e13-cea5-4641-83d6-af20a0a0e596" providerId="ADAL" clId="{08251EB9-A288-6249-BDEC-7D106D782644}" dt="2024-02-11T03:18:31.846" v="3760" actId="478"/>
          <ac:spMkLst>
            <pc:docMk/>
            <pc:sldMk cId="689680501" sldId="311"/>
            <ac:spMk id="9" creationId="{9DB9EBEB-75D1-926E-CC7B-242128840B2A}"/>
          </ac:spMkLst>
        </pc:spChg>
        <pc:spChg chg="mod">
          <ac:chgData name="Capistran, Athziry (Student)" userId="06c77e13-cea5-4641-83d6-af20a0a0e596" providerId="ADAL" clId="{08251EB9-A288-6249-BDEC-7D106D782644}" dt="2024-02-11T03:22:34.034" v="3851" actId="14100"/>
          <ac:spMkLst>
            <pc:docMk/>
            <pc:sldMk cId="689680501" sldId="311"/>
            <ac:spMk id="29" creationId="{58DB60D4-4315-FF92-427C-5A1C713595B2}"/>
          </ac:spMkLst>
        </pc:spChg>
        <pc:spChg chg="mod">
          <ac:chgData name="Capistran, Athziry (Student)" userId="06c77e13-cea5-4641-83d6-af20a0a0e596" providerId="ADAL" clId="{08251EB9-A288-6249-BDEC-7D106D782644}" dt="2024-02-11T03:18:14.207" v="3757"/>
          <ac:spMkLst>
            <pc:docMk/>
            <pc:sldMk cId="689680501" sldId="311"/>
            <ac:spMk id="30" creationId="{A474AB22-781B-AB10-1140-6C2A5F5004F5}"/>
          </ac:spMkLst>
        </pc:spChg>
        <pc:spChg chg="mod">
          <ac:chgData name="Capistran, Athziry (Student)" userId="06c77e13-cea5-4641-83d6-af20a0a0e596" providerId="ADAL" clId="{08251EB9-A288-6249-BDEC-7D106D782644}" dt="2024-02-11T03:19:01.865" v="3777"/>
          <ac:spMkLst>
            <pc:docMk/>
            <pc:sldMk cId="689680501" sldId="311"/>
            <ac:spMk id="31" creationId="{4FB75832-8338-26D3-68F6-A2F88828A3A3}"/>
          </ac:spMkLst>
        </pc:spChg>
        <pc:spChg chg="mod">
          <ac:chgData name="Capistran, Athziry (Student)" userId="06c77e13-cea5-4641-83d6-af20a0a0e596" providerId="ADAL" clId="{08251EB9-A288-6249-BDEC-7D106D782644}" dt="2024-02-11T03:17:40.716" v="3739"/>
          <ac:spMkLst>
            <pc:docMk/>
            <pc:sldMk cId="689680501" sldId="311"/>
            <ac:spMk id="33" creationId="{26C35026-1577-11FF-5A84-C88BDC6B9BDB}"/>
          </ac:spMkLst>
        </pc:spChg>
        <pc:spChg chg="mod">
          <ac:chgData name="Capistran, Athziry (Student)" userId="06c77e13-cea5-4641-83d6-af20a0a0e596" providerId="ADAL" clId="{08251EB9-A288-6249-BDEC-7D106D782644}" dt="2024-02-11T03:18:20.822" v="3758"/>
          <ac:spMkLst>
            <pc:docMk/>
            <pc:sldMk cId="689680501" sldId="311"/>
            <ac:spMk id="34" creationId="{3AF6CA2A-01FA-8E82-7395-B87DDC34F8DA}"/>
          </ac:spMkLst>
        </pc:spChg>
        <pc:spChg chg="mod">
          <ac:chgData name="Capistran, Athziry (Student)" userId="06c77e13-cea5-4641-83d6-af20a0a0e596" providerId="ADAL" clId="{08251EB9-A288-6249-BDEC-7D106D782644}" dt="2024-02-11T03:18:26.441" v="3759"/>
          <ac:spMkLst>
            <pc:docMk/>
            <pc:sldMk cId="689680501" sldId="311"/>
            <ac:spMk id="35" creationId="{D14EB0E8-DB7F-C1BC-9573-F445A02AE188}"/>
          </ac:spMkLst>
        </pc:spChg>
        <pc:spChg chg="mod">
          <ac:chgData name="Capistran, Athziry (Student)" userId="06c77e13-cea5-4641-83d6-af20a0a0e596" providerId="ADAL" clId="{08251EB9-A288-6249-BDEC-7D106D782644}" dt="2024-02-11T03:19:39.577" v="3809" actId="20577"/>
          <ac:spMkLst>
            <pc:docMk/>
            <pc:sldMk cId="689680501" sldId="311"/>
            <ac:spMk id="61" creationId="{621F61A4-BCC9-23A8-0956-0416B709AC29}"/>
          </ac:spMkLst>
        </pc:spChg>
        <pc:spChg chg="mod">
          <ac:chgData name="Capistran, Athziry (Student)" userId="06c77e13-cea5-4641-83d6-af20a0a0e596" providerId="ADAL" clId="{08251EB9-A288-6249-BDEC-7D106D782644}" dt="2024-02-11T03:19:11.287" v="3785" actId="20577"/>
          <ac:spMkLst>
            <pc:docMk/>
            <pc:sldMk cId="689680501" sldId="311"/>
            <ac:spMk id="62" creationId="{921A12A6-27AE-C503-CC18-C1F15D8639C0}"/>
          </ac:spMkLst>
        </pc:spChg>
        <pc:spChg chg="mod">
          <ac:chgData name="Capistran, Athziry (Student)" userId="06c77e13-cea5-4641-83d6-af20a0a0e596" providerId="ADAL" clId="{08251EB9-A288-6249-BDEC-7D106D782644}" dt="2024-02-11T03:19:52.287" v="3818" actId="20577"/>
          <ac:spMkLst>
            <pc:docMk/>
            <pc:sldMk cId="689680501" sldId="311"/>
            <ac:spMk id="65" creationId="{DEF3A2AC-7F4C-36C6-F950-18B0F9F05C26}"/>
          </ac:spMkLst>
        </pc:spChg>
        <pc:spChg chg="mod">
          <ac:chgData name="Capistran, Athziry (Student)" userId="06c77e13-cea5-4641-83d6-af20a0a0e596" providerId="ADAL" clId="{08251EB9-A288-6249-BDEC-7D106D782644}" dt="2024-02-11T03:19:59.675" v="3830" actId="20577"/>
          <ac:spMkLst>
            <pc:docMk/>
            <pc:sldMk cId="689680501" sldId="311"/>
            <ac:spMk id="66" creationId="{B2735340-7F4B-9B29-54DD-4685BAF9B4A7}"/>
          </ac:spMkLst>
        </pc:spChg>
        <pc:grpChg chg="add mod">
          <ac:chgData name="Capistran, Athziry (Student)" userId="06c77e13-cea5-4641-83d6-af20a0a0e596" providerId="ADAL" clId="{08251EB9-A288-6249-BDEC-7D106D782644}" dt="2024-02-11T03:22:40.934" v="3856" actId="1035"/>
          <ac:grpSpMkLst>
            <pc:docMk/>
            <pc:sldMk cId="689680501" sldId="311"/>
            <ac:grpSpMk id="10" creationId="{B5823E05-6AD6-6846-B3AA-C46E8AA8B4A1}"/>
          </ac:grpSpMkLst>
        </pc:grpChg>
        <pc:grpChg chg="mod">
          <ac:chgData name="Capistran, Athziry (Student)" userId="06c77e13-cea5-4641-83d6-af20a0a0e596" providerId="ADAL" clId="{08251EB9-A288-6249-BDEC-7D106D782644}" dt="2024-02-11T03:22:14.656" v="3847" actId="164"/>
          <ac:grpSpMkLst>
            <pc:docMk/>
            <pc:sldMk cId="689680501" sldId="311"/>
            <ac:grpSpMk id="36" creationId="{ED9C7366-5ABA-B2AC-1D3B-26850F497260}"/>
          </ac:grpSpMkLst>
        </pc:grpChg>
        <pc:grpChg chg="del">
          <ac:chgData name="Capistran, Athziry (Student)" userId="06c77e13-cea5-4641-83d6-af20a0a0e596" providerId="ADAL" clId="{08251EB9-A288-6249-BDEC-7D106D782644}" dt="2024-02-11T03:22:05.002" v="3843" actId="478"/>
          <ac:grpSpMkLst>
            <pc:docMk/>
            <pc:sldMk cId="689680501" sldId="311"/>
            <ac:grpSpMk id="59" creationId="{60402A8C-3DAA-408E-4C8D-EAE1693B4D35}"/>
          </ac:grpSpMkLst>
        </pc:grpChg>
        <pc:picChg chg="add mod modCrop">
          <ac:chgData name="Capistran, Athziry (Student)" userId="06c77e13-cea5-4641-83d6-af20a0a0e596" providerId="ADAL" clId="{08251EB9-A288-6249-BDEC-7D106D782644}" dt="2024-02-11T03:22:14.656" v="3847" actId="164"/>
          <ac:picMkLst>
            <pc:docMk/>
            <pc:sldMk cId="689680501" sldId="311"/>
            <ac:picMk id="3" creationId="{223062DB-BB1C-EA9E-0A22-043C3DA2B8B7}"/>
          </ac:picMkLst>
        </pc:picChg>
        <pc:picChg chg="del">
          <ac:chgData name="Capistran, Athziry (Student)" userId="06c77e13-cea5-4641-83d6-af20a0a0e596" providerId="ADAL" clId="{08251EB9-A288-6249-BDEC-7D106D782644}" dt="2024-02-11T03:17:28.349" v="3737" actId="478"/>
          <ac:picMkLst>
            <pc:docMk/>
            <pc:sldMk cId="689680501" sldId="311"/>
            <ac:picMk id="32" creationId="{10555077-1836-660A-DA22-517665F31BC3}"/>
          </ac:picMkLst>
        </pc:picChg>
        <pc:picChg chg="del">
          <ac:chgData name="Capistran, Athziry (Student)" userId="06c77e13-cea5-4641-83d6-af20a0a0e596" providerId="ADAL" clId="{08251EB9-A288-6249-BDEC-7D106D782644}" dt="2024-02-11T03:22:06.319" v="3844" actId="478"/>
          <ac:picMkLst>
            <pc:docMk/>
            <pc:sldMk cId="689680501" sldId="311"/>
            <ac:picMk id="67" creationId="{11F3F4D4-ACB5-9FBD-E20C-354228D1725F}"/>
          </ac:picMkLst>
        </pc:picChg>
      </pc:sldChg>
      <pc:sldChg chg="add del setBg">
        <pc:chgData name="Capistran, Athziry (Student)" userId="06c77e13-cea5-4641-83d6-af20a0a0e596" providerId="ADAL" clId="{08251EB9-A288-6249-BDEC-7D106D782644}" dt="2024-02-11T03:16:46.708" v="3729" actId="2696"/>
        <pc:sldMkLst>
          <pc:docMk/>
          <pc:sldMk cId="2420194380" sldId="311"/>
        </pc:sldMkLst>
      </pc:sldChg>
      <pc:sldChg chg="del">
        <pc:chgData name="Capistran, Athziry (Student)" userId="06c77e13-cea5-4641-83d6-af20a0a0e596" providerId="ADAL" clId="{08251EB9-A288-6249-BDEC-7D106D782644}" dt="2024-02-11T03:20:49.876" v="3833" actId="2696"/>
        <pc:sldMkLst>
          <pc:docMk/>
          <pc:sldMk cId="2716978639" sldId="312"/>
        </pc:sldMkLst>
      </pc:sldChg>
      <pc:sldChg chg="delSp add mod">
        <pc:chgData name="Capistran, Athziry (Student)" userId="06c77e13-cea5-4641-83d6-af20a0a0e596" providerId="ADAL" clId="{08251EB9-A288-6249-BDEC-7D106D782644}" dt="2024-02-11T05:28:31.346" v="5582" actId="478"/>
        <pc:sldMkLst>
          <pc:docMk/>
          <pc:sldMk cId="3167737356" sldId="313"/>
        </pc:sldMkLst>
        <pc:spChg chg="del">
          <ac:chgData name="Capistran, Athziry (Student)" userId="06c77e13-cea5-4641-83d6-af20a0a0e596" providerId="ADAL" clId="{08251EB9-A288-6249-BDEC-7D106D782644}" dt="2024-02-11T05:28:31.346" v="5582" actId="478"/>
          <ac:spMkLst>
            <pc:docMk/>
            <pc:sldMk cId="3167737356" sldId="313"/>
            <ac:spMk id="9" creationId="{4B9B43B4-ED98-B39A-8E45-FE7A980C310A}"/>
          </ac:spMkLst>
        </pc:spChg>
      </pc:sldChg>
      <pc:sldChg chg="addSp delSp modSp mod modTransition">
        <pc:chgData name="Capistran, Athziry (Student)" userId="06c77e13-cea5-4641-83d6-af20a0a0e596" providerId="ADAL" clId="{08251EB9-A288-6249-BDEC-7D106D782644}" dt="2024-02-11T05:19:04.583" v="5529"/>
        <pc:sldMkLst>
          <pc:docMk/>
          <pc:sldMk cId="3913892808" sldId="314"/>
        </pc:sldMkLst>
        <pc:spChg chg="mod">
          <ac:chgData name="Capistran, Athziry (Student)" userId="06c77e13-cea5-4641-83d6-af20a0a0e596" providerId="ADAL" clId="{08251EB9-A288-6249-BDEC-7D106D782644}" dt="2024-02-11T03:28:07.255" v="3885" actId="20577"/>
          <ac:spMkLst>
            <pc:docMk/>
            <pc:sldMk cId="3913892808" sldId="314"/>
            <ac:spMk id="30" creationId="{FBCFC442-8982-C8D9-951E-0E9072D57C64}"/>
          </ac:spMkLst>
        </pc:spChg>
        <pc:spChg chg="mod">
          <ac:chgData name="Capistran, Athziry (Student)" userId="06c77e13-cea5-4641-83d6-af20a0a0e596" providerId="ADAL" clId="{08251EB9-A288-6249-BDEC-7D106D782644}" dt="2024-02-11T03:42:38.348" v="3979" actId="1076"/>
          <ac:spMkLst>
            <pc:docMk/>
            <pc:sldMk cId="3913892808" sldId="314"/>
            <ac:spMk id="31" creationId="{62BFA725-93EA-58D4-FA13-F539963BCC0D}"/>
          </ac:spMkLst>
        </pc:spChg>
        <pc:spChg chg="mod">
          <ac:chgData name="Capistran, Athziry (Student)" userId="06c77e13-cea5-4641-83d6-af20a0a0e596" providerId="ADAL" clId="{08251EB9-A288-6249-BDEC-7D106D782644}" dt="2024-02-11T03:38:48.230" v="3931" actId="1076"/>
          <ac:spMkLst>
            <pc:docMk/>
            <pc:sldMk cId="3913892808" sldId="314"/>
            <ac:spMk id="33" creationId="{2E140562-969B-900D-B416-0CF42514B0C7}"/>
          </ac:spMkLst>
        </pc:spChg>
        <pc:spChg chg="mod">
          <ac:chgData name="Capistran, Athziry (Student)" userId="06c77e13-cea5-4641-83d6-af20a0a0e596" providerId="ADAL" clId="{08251EB9-A288-6249-BDEC-7D106D782644}" dt="2024-02-11T03:28:48.918" v="3888" actId="108"/>
          <ac:spMkLst>
            <pc:docMk/>
            <pc:sldMk cId="3913892808" sldId="314"/>
            <ac:spMk id="34" creationId="{36CBAD7E-78AF-D00A-3887-53DA7FFB143E}"/>
          </ac:spMkLst>
        </pc:spChg>
        <pc:spChg chg="mod">
          <ac:chgData name="Capistran, Athziry (Student)" userId="06c77e13-cea5-4641-83d6-af20a0a0e596" providerId="ADAL" clId="{08251EB9-A288-6249-BDEC-7D106D782644}" dt="2024-02-11T03:29:09.207" v="3890" actId="108"/>
          <ac:spMkLst>
            <pc:docMk/>
            <pc:sldMk cId="3913892808" sldId="314"/>
            <ac:spMk id="35" creationId="{2084FD8B-14D4-C088-3DBB-C27C8E477EA3}"/>
          </ac:spMkLst>
        </pc:spChg>
        <pc:spChg chg="mod">
          <ac:chgData name="Capistran, Athziry (Student)" userId="06c77e13-cea5-4641-83d6-af20a0a0e596" providerId="ADAL" clId="{08251EB9-A288-6249-BDEC-7D106D782644}" dt="2024-02-11T03:43:08.319" v="3983" actId="20577"/>
          <ac:spMkLst>
            <pc:docMk/>
            <pc:sldMk cId="3913892808" sldId="314"/>
            <ac:spMk id="61" creationId="{74193AF3-72E1-1E5F-227E-9A34838CC4BC}"/>
          </ac:spMkLst>
        </pc:spChg>
        <pc:spChg chg="mod">
          <ac:chgData name="Capistran, Athziry (Student)" userId="06c77e13-cea5-4641-83d6-af20a0a0e596" providerId="ADAL" clId="{08251EB9-A288-6249-BDEC-7D106D782644}" dt="2024-02-11T03:42:27.457" v="3977" actId="1076"/>
          <ac:spMkLst>
            <pc:docMk/>
            <pc:sldMk cId="3913892808" sldId="314"/>
            <ac:spMk id="62" creationId="{AD3E84A4-4993-9B83-594E-07A8EB08A2CE}"/>
          </ac:spMkLst>
        </pc:spChg>
        <pc:spChg chg="mod">
          <ac:chgData name="Capistran, Athziry (Student)" userId="06c77e13-cea5-4641-83d6-af20a0a0e596" providerId="ADAL" clId="{08251EB9-A288-6249-BDEC-7D106D782644}" dt="2024-02-11T03:39:14.832" v="3935" actId="1076"/>
          <ac:spMkLst>
            <pc:docMk/>
            <pc:sldMk cId="3913892808" sldId="314"/>
            <ac:spMk id="64" creationId="{38570B58-F043-63C2-F99C-CA023F15BC8C}"/>
          </ac:spMkLst>
        </pc:spChg>
        <pc:spChg chg="mod">
          <ac:chgData name="Capistran, Athziry (Student)" userId="06c77e13-cea5-4641-83d6-af20a0a0e596" providerId="ADAL" clId="{08251EB9-A288-6249-BDEC-7D106D782644}" dt="2024-02-11T03:43:26.041" v="3985" actId="108"/>
          <ac:spMkLst>
            <pc:docMk/>
            <pc:sldMk cId="3913892808" sldId="314"/>
            <ac:spMk id="65" creationId="{6C02174A-AF37-42BB-97D1-48A122EF7BA4}"/>
          </ac:spMkLst>
        </pc:spChg>
        <pc:spChg chg="mod">
          <ac:chgData name="Capistran, Athziry (Student)" userId="06c77e13-cea5-4641-83d6-af20a0a0e596" providerId="ADAL" clId="{08251EB9-A288-6249-BDEC-7D106D782644}" dt="2024-02-11T03:43:42.911" v="3987" actId="108"/>
          <ac:spMkLst>
            <pc:docMk/>
            <pc:sldMk cId="3913892808" sldId="314"/>
            <ac:spMk id="66" creationId="{79A0A557-451F-E560-58F4-F804427068A6}"/>
          </ac:spMkLst>
        </pc:spChg>
        <pc:grpChg chg="add mod">
          <ac:chgData name="Capistran, Athziry (Student)" userId="06c77e13-cea5-4641-83d6-af20a0a0e596" providerId="ADAL" clId="{08251EB9-A288-6249-BDEC-7D106D782644}" dt="2024-02-11T04:13:20.589" v="4713" actId="164"/>
          <ac:grpSpMkLst>
            <pc:docMk/>
            <pc:sldMk cId="3913892808" sldId="314"/>
            <ac:grpSpMk id="6" creationId="{0681889D-C6AF-F652-6F48-C3A9CBCDE866}"/>
          </ac:grpSpMkLst>
        </pc:grpChg>
        <pc:grpChg chg="add mod">
          <ac:chgData name="Capistran, Athziry (Student)" userId="06c77e13-cea5-4641-83d6-af20a0a0e596" providerId="ADAL" clId="{08251EB9-A288-6249-BDEC-7D106D782644}" dt="2024-02-11T04:13:52.710" v="4716" actId="14100"/>
          <ac:grpSpMkLst>
            <pc:docMk/>
            <pc:sldMk cId="3913892808" sldId="314"/>
            <ac:grpSpMk id="8" creationId="{55428F8D-D000-FEAA-7866-2053231D6340}"/>
          </ac:grpSpMkLst>
        </pc:grpChg>
        <pc:grpChg chg="mod">
          <ac:chgData name="Capistran, Athziry (Student)" userId="06c77e13-cea5-4641-83d6-af20a0a0e596" providerId="ADAL" clId="{08251EB9-A288-6249-BDEC-7D106D782644}" dt="2024-02-11T04:13:20.589" v="4713" actId="164"/>
          <ac:grpSpMkLst>
            <pc:docMk/>
            <pc:sldMk cId="3913892808" sldId="314"/>
            <ac:grpSpMk id="36" creationId="{97670357-C3DD-F927-67C9-E8FC1FD5F258}"/>
          </ac:grpSpMkLst>
        </pc:grpChg>
        <pc:grpChg chg="mod">
          <ac:chgData name="Capistran, Athziry (Student)" userId="06c77e13-cea5-4641-83d6-af20a0a0e596" providerId="ADAL" clId="{08251EB9-A288-6249-BDEC-7D106D782644}" dt="2024-02-11T04:13:28.986" v="4714" actId="164"/>
          <ac:grpSpMkLst>
            <pc:docMk/>
            <pc:sldMk cId="3913892808" sldId="314"/>
            <ac:grpSpMk id="59" creationId="{265C1B59-8B53-A7EB-5872-A72343E8512D}"/>
          </ac:grpSpMkLst>
        </pc:grpChg>
        <pc:picChg chg="add mod modCrop">
          <ac:chgData name="Capistran, Athziry (Student)" userId="06c77e13-cea5-4641-83d6-af20a0a0e596" providerId="ADAL" clId="{08251EB9-A288-6249-BDEC-7D106D782644}" dt="2024-02-11T04:13:20.589" v="4713" actId="164"/>
          <ac:picMkLst>
            <pc:docMk/>
            <pc:sldMk cId="3913892808" sldId="314"/>
            <ac:picMk id="3" creationId="{6DEDDF77-4BF2-4948-1BBB-D4043B4A0E34}"/>
          </ac:picMkLst>
        </pc:picChg>
        <pc:picChg chg="add mod modCrop">
          <ac:chgData name="Capistran, Athziry (Student)" userId="06c77e13-cea5-4641-83d6-af20a0a0e596" providerId="ADAL" clId="{08251EB9-A288-6249-BDEC-7D106D782644}" dt="2024-02-11T04:13:28.986" v="4714" actId="164"/>
          <ac:picMkLst>
            <pc:docMk/>
            <pc:sldMk cId="3913892808" sldId="314"/>
            <ac:picMk id="5" creationId="{03CCA6B4-90D0-A261-E43E-1816A33866AA}"/>
          </ac:picMkLst>
        </pc:picChg>
        <pc:picChg chg="del">
          <ac:chgData name="Capistran, Athziry (Student)" userId="06c77e13-cea5-4641-83d6-af20a0a0e596" providerId="ADAL" clId="{08251EB9-A288-6249-BDEC-7D106D782644}" dt="2024-02-11T03:25:53.824" v="3871" actId="478"/>
          <ac:picMkLst>
            <pc:docMk/>
            <pc:sldMk cId="3913892808" sldId="314"/>
            <ac:picMk id="32" creationId="{E4B34134-31EF-6107-9E17-34BB104652DC}"/>
          </ac:picMkLst>
        </pc:picChg>
        <pc:picChg chg="del">
          <ac:chgData name="Capistran, Athziry (Student)" userId="06c77e13-cea5-4641-83d6-af20a0a0e596" providerId="ADAL" clId="{08251EB9-A288-6249-BDEC-7D106D782644}" dt="2024-02-11T03:29:55.166" v="3901" actId="478"/>
          <ac:picMkLst>
            <pc:docMk/>
            <pc:sldMk cId="3913892808" sldId="314"/>
            <ac:picMk id="67" creationId="{225C8F04-3369-5402-2A37-4ABBB0AC9BB7}"/>
          </ac:picMkLst>
        </pc:picChg>
      </pc:sldChg>
      <pc:sldChg chg="addSp delSp modSp add mod modTransition">
        <pc:chgData name="Capistran, Athziry (Student)" userId="06c77e13-cea5-4641-83d6-af20a0a0e596" providerId="ADAL" clId="{08251EB9-A288-6249-BDEC-7D106D782644}" dt="2024-02-11T05:19:18.019" v="5530"/>
        <pc:sldMkLst>
          <pc:docMk/>
          <pc:sldMk cId="1851475915" sldId="315"/>
        </pc:sldMkLst>
        <pc:spChg chg="add del mod">
          <ac:chgData name="Capistran, Athziry (Student)" userId="06c77e13-cea5-4641-83d6-af20a0a0e596" providerId="ADAL" clId="{08251EB9-A288-6249-BDEC-7D106D782644}" dt="2024-02-11T04:16:33.594" v="4773" actId="478"/>
          <ac:spMkLst>
            <pc:docMk/>
            <pc:sldMk cId="1851475915" sldId="315"/>
            <ac:spMk id="5" creationId="{C29F48DC-4EBD-2EBF-B816-794161F5217D}"/>
          </ac:spMkLst>
        </pc:spChg>
        <pc:spChg chg="mod">
          <ac:chgData name="Capistran, Athziry (Student)" userId="06c77e13-cea5-4641-83d6-af20a0a0e596" providerId="ADAL" clId="{08251EB9-A288-6249-BDEC-7D106D782644}" dt="2024-02-11T04:12:25.813" v="4701" actId="20577"/>
          <ac:spMkLst>
            <pc:docMk/>
            <pc:sldMk cId="1851475915" sldId="315"/>
            <ac:spMk id="7" creationId="{93B7FCE3-A52E-D98D-A79E-D83F57B75024}"/>
          </ac:spMkLst>
        </pc:spChg>
        <pc:spChg chg="add del mod">
          <ac:chgData name="Capistran, Athziry (Student)" userId="06c77e13-cea5-4641-83d6-af20a0a0e596" providerId="ADAL" clId="{08251EB9-A288-6249-BDEC-7D106D782644}" dt="2024-02-11T04:21:03.757" v="4920" actId="478"/>
          <ac:spMkLst>
            <pc:docMk/>
            <pc:sldMk cId="1851475915" sldId="315"/>
            <ac:spMk id="8" creationId="{F56739F9-DF62-3D25-EDD9-474AEFB8139D}"/>
          </ac:spMkLst>
        </pc:spChg>
        <pc:spChg chg="mod">
          <ac:chgData name="Capistran, Athziry (Student)" userId="06c77e13-cea5-4641-83d6-af20a0a0e596" providerId="ADAL" clId="{08251EB9-A288-6249-BDEC-7D106D782644}" dt="2024-02-11T04:17:36.343" v="4780" actId="20577"/>
          <ac:spMkLst>
            <pc:docMk/>
            <pc:sldMk cId="1851475915" sldId="315"/>
            <ac:spMk id="30" creationId="{1631F12A-4A0B-513E-86C5-F28293E06DF0}"/>
          </ac:spMkLst>
        </pc:spChg>
        <pc:spChg chg="mod">
          <ac:chgData name="Capistran, Athziry (Student)" userId="06c77e13-cea5-4641-83d6-af20a0a0e596" providerId="ADAL" clId="{08251EB9-A288-6249-BDEC-7D106D782644}" dt="2024-02-11T04:18:09.154" v="4787" actId="1076"/>
          <ac:spMkLst>
            <pc:docMk/>
            <pc:sldMk cId="1851475915" sldId="315"/>
            <ac:spMk id="31" creationId="{5A84767B-62C1-ABE7-447E-575B568CE92C}"/>
          </ac:spMkLst>
        </pc:spChg>
        <pc:spChg chg="mod">
          <ac:chgData name="Capistran, Athziry (Student)" userId="06c77e13-cea5-4641-83d6-af20a0a0e596" providerId="ADAL" clId="{08251EB9-A288-6249-BDEC-7D106D782644}" dt="2024-02-11T04:18:21.396" v="4790" actId="1076"/>
          <ac:spMkLst>
            <pc:docMk/>
            <pc:sldMk cId="1851475915" sldId="315"/>
            <ac:spMk id="33" creationId="{DB14C55E-4B47-7E33-C054-7DB73B76D9C4}"/>
          </ac:spMkLst>
        </pc:spChg>
        <pc:spChg chg="mod">
          <ac:chgData name="Capistran, Athziry (Student)" userId="06c77e13-cea5-4641-83d6-af20a0a0e596" providerId="ADAL" clId="{08251EB9-A288-6249-BDEC-7D106D782644}" dt="2024-02-11T04:17:19.595" v="4777" actId="108"/>
          <ac:spMkLst>
            <pc:docMk/>
            <pc:sldMk cId="1851475915" sldId="315"/>
            <ac:spMk id="34" creationId="{56FAB31E-8CEC-CBF3-EF2D-808863732B57}"/>
          </ac:spMkLst>
        </pc:spChg>
        <pc:spChg chg="mod">
          <ac:chgData name="Capistran, Athziry (Student)" userId="06c77e13-cea5-4641-83d6-af20a0a0e596" providerId="ADAL" clId="{08251EB9-A288-6249-BDEC-7D106D782644}" dt="2024-02-11T04:16:53.279" v="4775" actId="108"/>
          <ac:spMkLst>
            <pc:docMk/>
            <pc:sldMk cId="1851475915" sldId="315"/>
            <ac:spMk id="35" creationId="{CC789C25-3D3F-E42F-B21B-F5E1476B33ED}"/>
          </ac:spMkLst>
        </pc:spChg>
        <pc:spChg chg="mod">
          <ac:chgData name="Capistran, Athziry (Student)" userId="06c77e13-cea5-4641-83d6-af20a0a0e596" providerId="ADAL" clId="{08251EB9-A288-6249-BDEC-7D106D782644}" dt="2024-02-11T04:20:00.095" v="4910" actId="1076"/>
          <ac:spMkLst>
            <pc:docMk/>
            <pc:sldMk cId="1851475915" sldId="315"/>
            <ac:spMk id="60" creationId="{7A144AE6-5229-34EF-8B79-7C30E92C5DB6}"/>
          </ac:spMkLst>
        </pc:spChg>
        <pc:spChg chg="mod">
          <ac:chgData name="Capistran, Athziry (Student)" userId="06c77e13-cea5-4641-83d6-af20a0a0e596" providerId="ADAL" clId="{08251EB9-A288-6249-BDEC-7D106D782644}" dt="2024-02-11T04:20:25.560" v="4913" actId="108"/>
          <ac:spMkLst>
            <pc:docMk/>
            <pc:sldMk cId="1851475915" sldId="315"/>
            <ac:spMk id="61" creationId="{C376AB91-940F-1BF5-0C1C-D5EE95182A62}"/>
          </ac:spMkLst>
        </pc:spChg>
        <pc:spChg chg="mod">
          <ac:chgData name="Capistran, Athziry (Student)" userId="06c77e13-cea5-4641-83d6-af20a0a0e596" providerId="ADAL" clId="{08251EB9-A288-6249-BDEC-7D106D782644}" dt="2024-02-11T04:21:32.892" v="4926" actId="1076"/>
          <ac:spMkLst>
            <pc:docMk/>
            <pc:sldMk cId="1851475915" sldId="315"/>
            <ac:spMk id="62" creationId="{488D723A-7B5C-8F53-5A02-68FB6801BA7D}"/>
          </ac:spMkLst>
        </pc:spChg>
        <pc:spChg chg="mod">
          <ac:chgData name="Capistran, Athziry (Student)" userId="06c77e13-cea5-4641-83d6-af20a0a0e596" providerId="ADAL" clId="{08251EB9-A288-6249-BDEC-7D106D782644}" dt="2024-02-11T04:18:36.872" v="4794" actId="1076"/>
          <ac:spMkLst>
            <pc:docMk/>
            <pc:sldMk cId="1851475915" sldId="315"/>
            <ac:spMk id="64" creationId="{69B72110-014D-22BB-DDD6-7BF255187A52}"/>
          </ac:spMkLst>
        </pc:spChg>
        <pc:spChg chg="mod">
          <ac:chgData name="Capistran, Athziry (Student)" userId="06c77e13-cea5-4641-83d6-af20a0a0e596" providerId="ADAL" clId="{08251EB9-A288-6249-BDEC-7D106D782644}" dt="2024-02-11T04:20:42.011" v="4917" actId="108"/>
          <ac:spMkLst>
            <pc:docMk/>
            <pc:sldMk cId="1851475915" sldId="315"/>
            <ac:spMk id="65" creationId="{02547746-D18A-44CB-0609-9ACB4FBDC76A}"/>
          </ac:spMkLst>
        </pc:spChg>
        <pc:spChg chg="mod">
          <ac:chgData name="Capistran, Athziry (Student)" userId="06c77e13-cea5-4641-83d6-af20a0a0e596" providerId="ADAL" clId="{08251EB9-A288-6249-BDEC-7D106D782644}" dt="2024-02-11T04:20:56.718" v="4919" actId="108"/>
          <ac:spMkLst>
            <pc:docMk/>
            <pc:sldMk cId="1851475915" sldId="315"/>
            <ac:spMk id="66" creationId="{3EEAD8B8-746C-BC4B-98A5-1D5CDAB65571}"/>
          </ac:spMkLst>
        </pc:spChg>
        <pc:grpChg chg="mod">
          <ac:chgData name="Capistran, Athziry (Student)" userId="06c77e13-cea5-4641-83d6-af20a0a0e596" providerId="ADAL" clId="{08251EB9-A288-6249-BDEC-7D106D782644}" dt="2024-02-11T04:18:25.967" v="4792" actId="1076"/>
          <ac:grpSpMkLst>
            <pc:docMk/>
            <pc:sldMk cId="1851475915" sldId="315"/>
            <ac:grpSpMk id="59" creationId="{D71C650B-AF81-9FC8-4618-71F52DFC1B28}"/>
          </ac:grpSpMkLst>
        </pc:grpChg>
        <pc:picChg chg="add mod">
          <ac:chgData name="Capistran, Athziry (Student)" userId="06c77e13-cea5-4641-83d6-af20a0a0e596" providerId="ADAL" clId="{08251EB9-A288-6249-BDEC-7D106D782644}" dt="2024-02-11T04:17:57.175" v="4785" actId="1076"/>
          <ac:picMkLst>
            <pc:docMk/>
            <pc:sldMk cId="1851475915" sldId="315"/>
            <ac:picMk id="6" creationId="{C2D18775-19C7-40A1-4CBA-76A460BAF106}"/>
          </ac:picMkLst>
        </pc:picChg>
        <pc:picChg chg="add mod">
          <ac:chgData name="Capistran, Athziry (Student)" userId="06c77e13-cea5-4641-83d6-af20a0a0e596" providerId="ADAL" clId="{08251EB9-A288-6249-BDEC-7D106D782644}" dt="2024-02-11T04:21:25.807" v="4924" actId="1076"/>
          <ac:picMkLst>
            <pc:docMk/>
            <pc:sldMk cId="1851475915" sldId="315"/>
            <ac:picMk id="9" creationId="{E6379C26-2811-9822-9419-1200C16E01EB}"/>
          </ac:picMkLst>
        </pc:picChg>
        <pc:picChg chg="del">
          <ac:chgData name="Capistran, Athziry (Student)" userId="06c77e13-cea5-4641-83d6-af20a0a0e596" providerId="ADAL" clId="{08251EB9-A288-6249-BDEC-7D106D782644}" dt="2024-02-11T04:17:59.934" v="4786" actId="478"/>
          <ac:picMkLst>
            <pc:docMk/>
            <pc:sldMk cId="1851475915" sldId="315"/>
            <ac:picMk id="32" creationId="{4630A561-1254-5FF8-E1C8-BD13D4BA97E3}"/>
          </ac:picMkLst>
        </pc:picChg>
        <pc:picChg chg="del">
          <ac:chgData name="Capistran, Athziry (Student)" userId="06c77e13-cea5-4641-83d6-af20a0a0e596" providerId="ADAL" clId="{08251EB9-A288-6249-BDEC-7D106D782644}" dt="2024-02-11T04:21:27.926" v="4925" actId="478"/>
          <ac:picMkLst>
            <pc:docMk/>
            <pc:sldMk cId="1851475915" sldId="315"/>
            <ac:picMk id="67" creationId="{D8D03021-C2BF-3C46-C45D-5C92B7A2636A}"/>
          </ac:picMkLst>
        </pc:picChg>
      </pc:sldChg>
      <pc:sldChg chg="modSp del mod">
        <pc:chgData name="Capistran, Athziry (Student)" userId="06c77e13-cea5-4641-83d6-af20a0a0e596" providerId="ADAL" clId="{08251EB9-A288-6249-BDEC-7D106D782644}" dt="2024-02-11T03:29:19.610" v="3891" actId="2696"/>
        <pc:sldMkLst>
          <pc:docMk/>
          <pc:sldMk cId="3139545598" sldId="316"/>
        </pc:sldMkLst>
        <pc:spChg chg="mod">
          <ac:chgData name="Capistran, Athziry (Student)" userId="06c77e13-cea5-4641-83d6-af20a0a0e596" providerId="ADAL" clId="{08251EB9-A288-6249-BDEC-7D106D782644}" dt="2024-02-11T03:26:48.332" v="3875" actId="207"/>
          <ac:spMkLst>
            <pc:docMk/>
            <pc:sldMk cId="3139545598" sldId="316"/>
            <ac:spMk id="5" creationId="{795D1F17-3030-30ED-F7DF-8E073511DEE5}"/>
          </ac:spMkLst>
        </pc:spChg>
      </pc:sldChg>
      <pc:sldChg chg="modSp del mod">
        <pc:chgData name="Capistran, Athziry (Student)" userId="06c77e13-cea5-4641-83d6-af20a0a0e596" providerId="ADAL" clId="{08251EB9-A288-6249-BDEC-7D106D782644}" dt="2024-02-11T03:43:50.755" v="3988" actId="2696"/>
        <pc:sldMkLst>
          <pc:docMk/>
          <pc:sldMk cId="4093488252" sldId="317"/>
        </pc:sldMkLst>
        <pc:spChg chg="mod">
          <ac:chgData name="Capistran, Athziry (Student)" userId="06c77e13-cea5-4641-83d6-af20a0a0e596" providerId="ADAL" clId="{08251EB9-A288-6249-BDEC-7D106D782644}" dt="2024-02-11T03:39:34.581" v="3936" actId="12"/>
          <ac:spMkLst>
            <pc:docMk/>
            <pc:sldMk cId="4093488252" sldId="317"/>
            <ac:spMk id="5" creationId="{EE18195A-6F51-ED16-AFC2-D39E67DF314E}"/>
          </ac:spMkLst>
        </pc:spChg>
      </pc:sldChg>
      <pc:sldChg chg="modSp mod">
        <pc:chgData name="Capistran, Athziry (Student)" userId="06c77e13-cea5-4641-83d6-af20a0a0e596" providerId="ADAL" clId="{08251EB9-A288-6249-BDEC-7D106D782644}" dt="2024-02-11T03:43:54.587" v="3989" actId="20577"/>
        <pc:sldMkLst>
          <pc:docMk/>
          <pc:sldMk cId="1790691352" sldId="318"/>
        </pc:sldMkLst>
        <pc:spChg chg="mod">
          <ac:chgData name="Capistran, Athziry (Student)" userId="06c77e13-cea5-4641-83d6-af20a0a0e596" providerId="ADAL" clId="{08251EB9-A288-6249-BDEC-7D106D782644}" dt="2024-02-11T03:43:54.587" v="3989" actId="20577"/>
          <ac:spMkLst>
            <pc:docMk/>
            <pc:sldMk cId="1790691352" sldId="318"/>
            <ac:spMk id="5" creationId="{8AB2A224-CE34-7ABE-242C-C9AB2F4952C6}"/>
          </ac:spMkLst>
        </pc:spChg>
      </pc:sldChg>
      <pc:sldChg chg="addSp delSp modSp mod ord modTransition setBg">
        <pc:chgData name="Capistran, Athziry (Student)" userId="06c77e13-cea5-4641-83d6-af20a0a0e596" providerId="ADAL" clId="{08251EB9-A288-6249-BDEC-7D106D782644}" dt="2024-02-11T22:35:51.579" v="6317" actId="26606"/>
        <pc:sldMkLst>
          <pc:docMk/>
          <pc:sldMk cId="4127277671" sldId="319"/>
        </pc:sldMkLst>
        <pc:spChg chg="add del mod">
          <ac:chgData name="Capistran, Athziry (Student)" userId="06c77e13-cea5-4641-83d6-af20a0a0e596" providerId="ADAL" clId="{08251EB9-A288-6249-BDEC-7D106D782644}" dt="2024-02-11T03:48:02.797" v="4013" actId="478"/>
          <ac:spMkLst>
            <pc:docMk/>
            <pc:sldMk cId="4127277671" sldId="319"/>
            <ac:spMk id="5" creationId="{DD5C2747-2F6F-5E81-72D4-2B33CE267816}"/>
          </ac:spMkLst>
        </pc:spChg>
        <pc:spChg chg="mod">
          <ac:chgData name="Capistran, Athziry (Student)" userId="06c77e13-cea5-4641-83d6-af20a0a0e596" providerId="ADAL" clId="{08251EB9-A288-6249-BDEC-7D106D782644}" dt="2024-02-11T22:35:51.579" v="6317" actId="26606"/>
          <ac:spMkLst>
            <pc:docMk/>
            <pc:sldMk cId="4127277671" sldId="319"/>
            <ac:spMk id="6" creationId="{FACA8B11-3A10-F111-6062-842BD19E4AF1}"/>
          </ac:spMkLst>
        </pc:spChg>
        <pc:spChg chg="add del mod">
          <ac:chgData name="Capistran, Athziry (Student)" userId="06c77e13-cea5-4641-83d6-af20a0a0e596" providerId="ADAL" clId="{08251EB9-A288-6249-BDEC-7D106D782644}" dt="2024-02-11T03:48:00.692" v="4012" actId="478"/>
          <ac:spMkLst>
            <pc:docMk/>
            <pc:sldMk cId="4127277671" sldId="319"/>
            <ac:spMk id="8" creationId="{16713BE5-9D02-FB37-E2A3-4F15C125E383}"/>
          </ac:spMkLst>
        </pc:spChg>
        <pc:spChg chg="mod">
          <ac:chgData name="Capistran, Athziry (Student)" userId="06c77e13-cea5-4641-83d6-af20a0a0e596" providerId="ADAL" clId="{08251EB9-A288-6249-BDEC-7D106D782644}" dt="2024-02-11T04:13:06.508" v="4712"/>
          <ac:spMkLst>
            <pc:docMk/>
            <pc:sldMk cId="4127277671" sldId="319"/>
            <ac:spMk id="11" creationId="{EC7C1D16-2D09-02E1-2C21-65172FB9E1DE}"/>
          </ac:spMkLst>
        </pc:spChg>
        <pc:spChg chg="mod">
          <ac:chgData name="Capistran, Athziry (Student)" userId="06c77e13-cea5-4641-83d6-af20a0a0e596" providerId="ADAL" clId="{08251EB9-A288-6249-BDEC-7D106D782644}" dt="2024-02-11T04:13:06.508" v="4712"/>
          <ac:spMkLst>
            <pc:docMk/>
            <pc:sldMk cId="4127277671" sldId="319"/>
            <ac:spMk id="12" creationId="{64B033E6-F807-6B74-698D-7EEC0896214E}"/>
          </ac:spMkLst>
        </pc:spChg>
        <pc:spChg chg="mod">
          <ac:chgData name="Capistran, Athziry (Student)" userId="06c77e13-cea5-4641-83d6-af20a0a0e596" providerId="ADAL" clId="{08251EB9-A288-6249-BDEC-7D106D782644}" dt="2024-02-11T04:13:06.508" v="4712"/>
          <ac:spMkLst>
            <pc:docMk/>
            <pc:sldMk cId="4127277671" sldId="319"/>
            <ac:spMk id="13" creationId="{3480BC30-00A1-58E7-1628-C689DBD81C9D}"/>
          </ac:spMkLst>
        </pc:spChg>
        <pc:spChg chg="mod">
          <ac:chgData name="Capistran, Athziry (Student)" userId="06c77e13-cea5-4641-83d6-af20a0a0e596" providerId="ADAL" clId="{08251EB9-A288-6249-BDEC-7D106D782644}" dt="2024-02-11T04:13:06.508" v="4712"/>
          <ac:spMkLst>
            <pc:docMk/>
            <pc:sldMk cId="4127277671" sldId="319"/>
            <ac:spMk id="14" creationId="{EB99A4FE-2D79-1E7D-466A-94B2EB660A56}"/>
          </ac:spMkLst>
        </pc:spChg>
        <pc:spChg chg="mod">
          <ac:chgData name="Capistran, Athziry (Student)" userId="06c77e13-cea5-4641-83d6-af20a0a0e596" providerId="ADAL" clId="{08251EB9-A288-6249-BDEC-7D106D782644}" dt="2024-02-11T04:13:06.508" v="4712"/>
          <ac:spMkLst>
            <pc:docMk/>
            <pc:sldMk cId="4127277671" sldId="319"/>
            <ac:spMk id="15" creationId="{E58DC264-2795-F441-F385-7EDB244BF5BA}"/>
          </ac:spMkLst>
        </pc:spChg>
        <pc:spChg chg="mod">
          <ac:chgData name="Capistran, Athziry (Student)" userId="06c77e13-cea5-4641-83d6-af20a0a0e596" providerId="ADAL" clId="{08251EB9-A288-6249-BDEC-7D106D782644}" dt="2024-02-11T04:13:06.508" v="4712"/>
          <ac:spMkLst>
            <pc:docMk/>
            <pc:sldMk cId="4127277671" sldId="319"/>
            <ac:spMk id="16" creationId="{CFEB6F1B-C34A-6F71-3704-9EFD092CD85B}"/>
          </ac:spMkLst>
        </pc:spChg>
        <pc:spChg chg="mod">
          <ac:chgData name="Capistran, Athziry (Student)" userId="06c77e13-cea5-4641-83d6-af20a0a0e596" providerId="ADAL" clId="{08251EB9-A288-6249-BDEC-7D106D782644}" dt="2024-02-11T04:13:06.508" v="4712"/>
          <ac:spMkLst>
            <pc:docMk/>
            <pc:sldMk cId="4127277671" sldId="319"/>
            <ac:spMk id="19" creationId="{7E33F691-A57E-B682-F116-83568A9F9A21}"/>
          </ac:spMkLst>
        </pc:spChg>
        <pc:spChg chg="mod">
          <ac:chgData name="Capistran, Athziry (Student)" userId="06c77e13-cea5-4641-83d6-af20a0a0e596" providerId="ADAL" clId="{08251EB9-A288-6249-BDEC-7D106D782644}" dt="2024-02-11T04:13:06.508" v="4712"/>
          <ac:spMkLst>
            <pc:docMk/>
            <pc:sldMk cId="4127277671" sldId="319"/>
            <ac:spMk id="20" creationId="{EF28D61E-EB4C-7FA8-DBB0-F163C691D693}"/>
          </ac:spMkLst>
        </pc:spChg>
        <pc:spChg chg="mod">
          <ac:chgData name="Capistran, Athziry (Student)" userId="06c77e13-cea5-4641-83d6-af20a0a0e596" providerId="ADAL" clId="{08251EB9-A288-6249-BDEC-7D106D782644}" dt="2024-02-11T04:23:49.129" v="4938" actId="20577"/>
          <ac:spMkLst>
            <pc:docMk/>
            <pc:sldMk cId="4127277671" sldId="319"/>
            <ac:spMk id="21" creationId="{EEB36746-0DE7-77EE-E275-F93DAAF3D783}"/>
          </ac:spMkLst>
        </pc:spChg>
        <pc:spChg chg="mod">
          <ac:chgData name="Capistran, Athziry (Student)" userId="06c77e13-cea5-4641-83d6-af20a0a0e596" providerId="ADAL" clId="{08251EB9-A288-6249-BDEC-7D106D782644}" dt="2024-02-11T04:13:06.508" v="4712"/>
          <ac:spMkLst>
            <pc:docMk/>
            <pc:sldMk cId="4127277671" sldId="319"/>
            <ac:spMk id="22" creationId="{5516FD19-23E0-0864-681D-1601CC27E309}"/>
          </ac:spMkLst>
        </pc:spChg>
        <pc:spChg chg="mod">
          <ac:chgData name="Capistran, Athziry (Student)" userId="06c77e13-cea5-4641-83d6-af20a0a0e596" providerId="ADAL" clId="{08251EB9-A288-6249-BDEC-7D106D782644}" dt="2024-02-11T04:13:06.508" v="4712"/>
          <ac:spMkLst>
            <pc:docMk/>
            <pc:sldMk cId="4127277671" sldId="319"/>
            <ac:spMk id="23" creationId="{0A6C5249-B1C2-7442-BFA8-BCA24E89EBF8}"/>
          </ac:spMkLst>
        </pc:spChg>
        <pc:spChg chg="mod">
          <ac:chgData name="Capistran, Athziry (Student)" userId="06c77e13-cea5-4641-83d6-af20a0a0e596" providerId="ADAL" clId="{08251EB9-A288-6249-BDEC-7D106D782644}" dt="2024-02-11T04:13:06.508" v="4712"/>
          <ac:spMkLst>
            <pc:docMk/>
            <pc:sldMk cId="4127277671" sldId="319"/>
            <ac:spMk id="24" creationId="{CF0BC1A2-90C0-3C7A-EB56-397D01E32A81}"/>
          </ac:spMkLst>
        </pc:spChg>
        <pc:spChg chg="mod">
          <ac:chgData name="Capistran, Athziry (Student)" userId="06c77e13-cea5-4641-83d6-af20a0a0e596" providerId="ADAL" clId="{08251EB9-A288-6249-BDEC-7D106D782644}" dt="2024-02-11T04:14:43.824" v="4724" actId="167"/>
          <ac:spMkLst>
            <pc:docMk/>
            <pc:sldMk cId="4127277671" sldId="319"/>
            <ac:spMk id="29" creationId="{58DB60D4-4315-FF92-427C-5A1C713595B2}"/>
          </ac:spMkLst>
        </pc:spChg>
        <pc:spChg chg="mod">
          <ac:chgData name="Capistran, Athziry (Student)" userId="06c77e13-cea5-4641-83d6-af20a0a0e596" providerId="ADAL" clId="{08251EB9-A288-6249-BDEC-7D106D782644}" dt="2024-02-11T03:44:34.254" v="3997" actId="165"/>
          <ac:spMkLst>
            <pc:docMk/>
            <pc:sldMk cId="4127277671" sldId="319"/>
            <ac:spMk id="30" creationId="{A474AB22-781B-AB10-1140-6C2A5F5004F5}"/>
          </ac:spMkLst>
        </pc:spChg>
        <pc:spChg chg="mod">
          <ac:chgData name="Capistran, Athziry (Student)" userId="06c77e13-cea5-4641-83d6-af20a0a0e596" providerId="ADAL" clId="{08251EB9-A288-6249-BDEC-7D106D782644}" dt="2024-02-11T03:44:34.254" v="3997" actId="165"/>
          <ac:spMkLst>
            <pc:docMk/>
            <pc:sldMk cId="4127277671" sldId="319"/>
            <ac:spMk id="31" creationId="{4FB75832-8338-26D3-68F6-A2F88828A3A3}"/>
          </ac:spMkLst>
        </pc:spChg>
        <pc:spChg chg="mod">
          <ac:chgData name="Capistran, Athziry (Student)" userId="06c77e13-cea5-4641-83d6-af20a0a0e596" providerId="ADAL" clId="{08251EB9-A288-6249-BDEC-7D106D782644}" dt="2024-02-11T03:44:34.254" v="3997" actId="165"/>
          <ac:spMkLst>
            <pc:docMk/>
            <pc:sldMk cId="4127277671" sldId="319"/>
            <ac:spMk id="33" creationId="{26C35026-1577-11FF-5A84-C88BDC6B9BDB}"/>
          </ac:spMkLst>
        </pc:spChg>
        <pc:spChg chg="mod">
          <ac:chgData name="Capistran, Athziry (Student)" userId="06c77e13-cea5-4641-83d6-af20a0a0e596" providerId="ADAL" clId="{08251EB9-A288-6249-BDEC-7D106D782644}" dt="2024-02-11T03:47:57.802" v="4011"/>
          <ac:spMkLst>
            <pc:docMk/>
            <pc:sldMk cId="4127277671" sldId="319"/>
            <ac:spMk id="34" creationId="{3AF6CA2A-01FA-8E82-7395-B87DDC34F8DA}"/>
          </ac:spMkLst>
        </pc:spChg>
        <pc:spChg chg="mod">
          <ac:chgData name="Capistran, Athziry (Student)" userId="06c77e13-cea5-4641-83d6-af20a0a0e596" providerId="ADAL" clId="{08251EB9-A288-6249-BDEC-7D106D782644}" dt="2024-02-11T03:48:56.370" v="4014" actId="108"/>
          <ac:spMkLst>
            <pc:docMk/>
            <pc:sldMk cId="4127277671" sldId="319"/>
            <ac:spMk id="35" creationId="{D14EB0E8-DB7F-C1BC-9573-F445A02AE188}"/>
          </ac:spMkLst>
        </pc:spChg>
        <pc:spChg chg="add del">
          <ac:chgData name="Capistran, Athziry (Student)" userId="06c77e13-cea5-4641-83d6-af20a0a0e596" providerId="ADAL" clId="{08251EB9-A288-6249-BDEC-7D106D782644}" dt="2024-02-11T22:35:51.579" v="6317" actId="26606"/>
          <ac:spMkLst>
            <pc:docMk/>
            <pc:sldMk cId="4127277671" sldId="319"/>
            <ac:spMk id="41" creationId="{91F55C5D-1648-4BE3-932D-8CADBF3F6736}"/>
          </ac:spMkLst>
        </pc:spChg>
        <pc:spChg chg="add del">
          <ac:chgData name="Capistran, Athziry (Student)" userId="06c77e13-cea5-4641-83d6-af20a0a0e596" providerId="ADAL" clId="{08251EB9-A288-6249-BDEC-7D106D782644}" dt="2024-02-11T22:35:51.579" v="6317" actId="26606"/>
          <ac:spMkLst>
            <pc:docMk/>
            <pc:sldMk cId="4127277671" sldId="319"/>
            <ac:spMk id="43" creationId="{A38E1331-B5A6-44BE-BF4E-EE6C2FD2A242}"/>
          </ac:spMkLst>
        </pc:spChg>
        <pc:grpChg chg="add mod ord">
          <ac:chgData name="Capistran, Athziry (Student)" userId="06c77e13-cea5-4641-83d6-af20a0a0e596" providerId="ADAL" clId="{08251EB9-A288-6249-BDEC-7D106D782644}" dt="2024-02-11T22:35:51.579" v="6317" actId="26606"/>
          <ac:grpSpMkLst>
            <pc:docMk/>
            <pc:sldMk cId="4127277671" sldId="319"/>
            <ac:grpSpMk id="9" creationId="{419DCD03-B2C9-824A-9F37-058CAC1D72DC}"/>
          </ac:grpSpMkLst>
        </pc:grpChg>
        <pc:grpChg chg="add del mod">
          <ac:chgData name="Capistran, Athziry (Student)" userId="06c77e13-cea5-4641-83d6-af20a0a0e596" providerId="ADAL" clId="{08251EB9-A288-6249-BDEC-7D106D782644}" dt="2024-02-11T04:14:53.851" v="4726" actId="478"/>
          <ac:grpSpMkLst>
            <pc:docMk/>
            <pc:sldMk cId="4127277671" sldId="319"/>
            <ac:grpSpMk id="10" creationId="{5A4BCFFA-2BB4-7BC1-E95C-009563A04A31}"/>
          </ac:grpSpMkLst>
        </pc:grpChg>
        <pc:grpChg chg="add del">
          <ac:chgData name="Capistran, Athziry (Student)" userId="06c77e13-cea5-4641-83d6-af20a0a0e596" providerId="ADAL" clId="{08251EB9-A288-6249-BDEC-7D106D782644}" dt="2024-02-11T03:44:34.254" v="3997" actId="165"/>
          <ac:grpSpMkLst>
            <pc:docMk/>
            <pc:sldMk cId="4127277671" sldId="319"/>
            <ac:grpSpMk id="10" creationId="{B5823E05-6AD6-6846-B3AA-C46E8AA8B4A1}"/>
          </ac:grpSpMkLst>
        </pc:grpChg>
        <pc:grpChg chg="add mod ord">
          <ac:chgData name="Capistran, Athziry (Student)" userId="06c77e13-cea5-4641-83d6-af20a0a0e596" providerId="ADAL" clId="{08251EB9-A288-6249-BDEC-7D106D782644}" dt="2024-02-11T22:35:51.579" v="6317" actId="26606"/>
          <ac:grpSpMkLst>
            <pc:docMk/>
            <pc:sldMk cId="4127277671" sldId="319"/>
            <ac:grpSpMk id="18" creationId="{AD961905-01A0-27A0-41E1-2D98635F2040}"/>
          </ac:grpSpMkLst>
        </pc:grpChg>
        <pc:grpChg chg="mod topLvl">
          <ac:chgData name="Capistran, Athziry (Student)" userId="06c77e13-cea5-4641-83d6-af20a0a0e596" providerId="ADAL" clId="{08251EB9-A288-6249-BDEC-7D106D782644}" dt="2024-02-11T04:12:57.774" v="4711" actId="164"/>
          <ac:grpSpMkLst>
            <pc:docMk/>
            <pc:sldMk cId="4127277671" sldId="319"/>
            <ac:grpSpMk id="36" creationId="{ED9C7366-5ABA-B2AC-1D3B-26850F497260}"/>
          </ac:grpSpMkLst>
        </pc:grpChg>
        <pc:picChg chg="ord">
          <ac:chgData name="Capistran, Athziry (Student)" userId="06c77e13-cea5-4641-83d6-af20a0a0e596" providerId="ADAL" clId="{08251EB9-A288-6249-BDEC-7D106D782644}" dt="2024-02-11T22:35:51.579" v="6317" actId="26606"/>
          <ac:picMkLst>
            <pc:docMk/>
            <pc:sldMk cId="4127277671" sldId="319"/>
            <ac:picMk id="2" creationId="{C5F7B9E9-7C09-52F5-AB32-10032DCDD0D4}"/>
          </ac:picMkLst>
        </pc:picChg>
        <pc:picChg chg="add del mod topLvl">
          <ac:chgData name="Capistran, Athziry (Student)" userId="06c77e13-cea5-4641-83d6-af20a0a0e596" providerId="ADAL" clId="{08251EB9-A288-6249-BDEC-7D106D782644}" dt="2024-02-11T03:45:43.126" v="4002" actId="478"/>
          <ac:picMkLst>
            <pc:docMk/>
            <pc:sldMk cId="4127277671" sldId="319"/>
            <ac:picMk id="3" creationId="{223062DB-BB1C-EA9E-0A22-043C3DA2B8B7}"/>
          </ac:picMkLst>
        </pc:picChg>
        <pc:picChg chg="mod ord">
          <ac:chgData name="Capistran, Athziry (Student)" userId="06c77e13-cea5-4641-83d6-af20a0a0e596" providerId="ADAL" clId="{08251EB9-A288-6249-BDEC-7D106D782644}" dt="2024-02-11T22:35:51.579" v="6317" actId="26606"/>
          <ac:picMkLst>
            <pc:docMk/>
            <pc:sldMk cId="4127277671" sldId="319"/>
            <ac:picMk id="4" creationId="{D5F2DB53-DBAB-089F-90CF-23692D383FC7}"/>
          </ac:picMkLst>
        </pc:picChg>
        <pc:picChg chg="add del mod">
          <ac:chgData name="Capistran, Athziry (Student)" userId="06c77e13-cea5-4641-83d6-af20a0a0e596" providerId="ADAL" clId="{08251EB9-A288-6249-BDEC-7D106D782644}" dt="2024-02-11T03:45:16.542" v="4001" actId="478"/>
          <ac:picMkLst>
            <pc:docMk/>
            <pc:sldMk cId="4127277671" sldId="319"/>
            <ac:picMk id="9" creationId="{AEABBBEA-5D9B-E650-E44F-DA3745F5E775}"/>
          </ac:picMkLst>
        </pc:picChg>
        <pc:picChg chg="mod">
          <ac:chgData name="Capistran, Athziry (Student)" userId="06c77e13-cea5-4641-83d6-af20a0a0e596" providerId="ADAL" clId="{08251EB9-A288-6249-BDEC-7D106D782644}" dt="2024-02-11T04:12:57.774" v="4711" actId="164"/>
          <ac:picMkLst>
            <pc:docMk/>
            <pc:sldMk cId="4127277671" sldId="319"/>
            <ac:picMk id="17" creationId="{D557B0B9-575C-D3CB-92A0-9F0066DE39C4}"/>
          </ac:picMkLst>
        </pc:picChg>
        <pc:picChg chg="mod">
          <ac:chgData name="Capistran, Athziry (Student)" userId="06c77e13-cea5-4641-83d6-af20a0a0e596" providerId="ADAL" clId="{08251EB9-A288-6249-BDEC-7D106D782644}" dt="2024-02-11T22:35:51.579" v="6317" actId="26606"/>
          <ac:picMkLst>
            <pc:docMk/>
            <pc:sldMk cId="4127277671" sldId="319"/>
            <ac:picMk id="26" creationId="{CC054493-0FA8-E148-63DD-704F029F14FD}"/>
          </ac:picMkLst>
        </pc:picChg>
      </pc:sldChg>
      <pc:sldChg chg="add del setBg">
        <pc:chgData name="Capistran, Athziry (Student)" userId="06c77e13-cea5-4641-83d6-af20a0a0e596" providerId="ADAL" clId="{08251EB9-A288-6249-BDEC-7D106D782644}" dt="2024-02-11T03:50:12.192" v="4027" actId="2696"/>
        <pc:sldMkLst>
          <pc:docMk/>
          <pc:sldMk cId="1204359229" sldId="320"/>
        </pc:sldMkLst>
      </pc:sldChg>
      <pc:sldChg chg="addSp delSp modSp add mod ord">
        <pc:chgData name="Capistran, Athziry (Student)" userId="06c77e13-cea5-4641-83d6-af20a0a0e596" providerId="ADAL" clId="{08251EB9-A288-6249-BDEC-7D106D782644}" dt="2024-02-11T04:07:00.854" v="4674" actId="207"/>
        <pc:sldMkLst>
          <pc:docMk/>
          <pc:sldMk cId="3233319033" sldId="321"/>
        </pc:sldMkLst>
        <pc:spChg chg="mod">
          <ac:chgData name="Capistran, Athziry (Student)" userId="06c77e13-cea5-4641-83d6-af20a0a0e596" providerId="ADAL" clId="{08251EB9-A288-6249-BDEC-7D106D782644}" dt="2024-02-11T03:50:26.144" v="4042" actId="1076"/>
          <ac:spMkLst>
            <pc:docMk/>
            <pc:sldMk cId="3233319033" sldId="321"/>
            <ac:spMk id="2" creationId="{E11D2097-D630-CB0F-3E40-0ED0D74C815D}"/>
          </ac:spMkLst>
        </pc:spChg>
        <pc:spChg chg="add mod">
          <ac:chgData name="Capistran, Athziry (Student)" userId="06c77e13-cea5-4641-83d6-af20a0a0e596" providerId="ADAL" clId="{08251EB9-A288-6249-BDEC-7D106D782644}" dt="2024-02-11T03:57:50.266" v="4278" actId="1037"/>
          <ac:spMkLst>
            <pc:docMk/>
            <pc:sldMk cId="3233319033" sldId="321"/>
            <ac:spMk id="3" creationId="{0C4227F2-4F78-A22E-3AA4-AB5CC974FD63}"/>
          </ac:spMkLst>
        </pc:spChg>
        <pc:spChg chg="add mod">
          <ac:chgData name="Capistran, Athziry (Student)" userId="06c77e13-cea5-4641-83d6-af20a0a0e596" providerId="ADAL" clId="{08251EB9-A288-6249-BDEC-7D106D782644}" dt="2024-02-11T03:55:53.373" v="4162" actId="1076"/>
          <ac:spMkLst>
            <pc:docMk/>
            <pc:sldMk cId="3233319033" sldId="321"/>
            <ac:spMk id="4" creationId="{46694FBE-6B08-5CBE-8873-BFE25609D971}"/>
          </ac:spMkLst>
        </pc:spChg>
        <pc:spChg chg="mod">
          <ac:chgData name="Capistran, Athziry (Student)" userId="06c77e13-cea5-4641-83d6-af20a0a0e596" providerId="ADAL" clId="{08251EB9-A288-6249-BDEC-7D106D782644}" dt="2024-02-11T03:54:56.073" v="4151" actId="122"/>
          <ac:spMkLst>
            <pc:docMk/>
            <pc:sldMk cId="3233319033" sldId="321"/>
            <ac:spMk id="5" creationId="{A80C6161-CC86-C9E2-65DA-ACADB5428EE9}"/>
          </ac:spMkLst>
        </pc:spChg>
        <pc:spChg chg="del mod">
          <ac:chgData name="Capistran, Athziry (Student)" userId="06c77e13-cea5-4641-83d6-af20a0a0e596" providerId="ADAL" clId="{08251EB9-A288-6249-BDEC-7D106D782644}" dt="2024-02-11T04:06:15.573" v="4668" actId="478"/>
          <ac:spMkLst>
            <pc:docMk/>
            <pc:sldMk cId="3233319033" sldId="321"/>
            <ac:spMk id="6" creationId="{D70C306F-7C86-331E-1A4B-DFB685FE08C6}"/>
          </ac:spMkLst>
        </pc:spChg>
        <pc:spChg chg="add del">
          <ac:chgData name="Capistran, Athziry (Student)" userId="06c77e13-cea5-4641-83d6-af20a0a0e596" providerId="ADAL" clId="{08251EB9-A288-6249-BDEC-7D106D782644}" dt="2024-02-11T03:57:35.351" v="4189" actId="478"/>
          <ac:spMkLst>
            <pc:docMk/>
            <pc:sldMk cId="3233319033" sldId="321"/>
            <ac:spMk id="8" creationId="{ED42AED3-E2DF-4C94-C63C-7B7934C07F74}"/>
          </ac:spMkLst>
        </pc:spChg>
        <pc:spChg chg="add del mod">
          <ac:chgData name="Capistran, Athziry (Student)" userId="06c77e13-cea5-4641-83d6-af20a0a0e596" providerId="ADAL" clId="{08251EB9-A288-6249-BDEC-7D106D782644}" dt="2024-02-11T04:06:25.673" v="4670" actId="478"/>
          <ac:spMkLst>
            <pc:docMk/>
            <pc:sldMk cId="3233319033" sldId="321"/>
            <ac:spMk id="9" creationId="{4C01A525-1DC5-6524-5081-4539BEA10AE2}"/>
          </ac:spMkLst>
        </pc:spChg>
        <pc:spChg chg="add mod">
          <ac:chgData name="Capistran, Athziry (Student)" userId="06c77e13-cea5-4641-83d6-af20a0a0e596" providerId="ADAL" clId="{08251EB9-A288-6249-BDEC-7D106D782644}" dt="2024-02-11T03:56:27.089" v="4167" actId="1076"/>
          <ac:spMkLst>
            <pc:docMk/>
            <pc:sldMk cId="3233319033" sldId="321"/>
            <ac:spMk id="10" creationId="{3BACEC02-367C-CD42-BE84-B309329375A9}"/>
          </ac:spMkLst>
        </pc:spChg>
        <pc:spChg chg="add del mod">
          <ac:chgData name="Capistran, Athziry (Student)" userId="06c77e13-cea5-4641-83d6-af20a0a0e596" providerId="ADAL" clId="{08251EB9-A288-6249-BDEC-7D106D782644}" dt="2024-02-11T04:06:34.347" v="4672" actId="478"/>
          <ac:spMkLst>
            <pc:docMk/>
            <pc:sldMk cId="3233319033" sldId="321"/>
            <ac:spMk id="11" creationId="{6B81C775-5990-F9B1-31C9-DF17CF19982C}"/>
          </ac:spMkLst>
        </pc:spChg>
        <pc:spChg chg="add del mod">
          <ac:chgData name="Capistran, Athziry (Student)" userId="06c77e13-cea5-4641-83d6-af20a0a0e596" providerId="ADAL" clId="{08251EB9-A288-6249-BDEC-7D106D782644}" dt="2024-02-11T03:57:11.972" v="4177" actId="478"/>
          <ac:spMkLst>
            <pc:docMk/>
            <pc:sldMk cId="3233319033" sldId="321"/>
            <ac:spMk id="12" creationId="{7E09A058-6797-D8E8-3B2C-F6C7394772C2}"/>
          </ac:spMkLst>
        </pc:spChg>
        <pc:spChg chg="del mod">
          <ac:chgData name="Capistran, Athziry (Student)" userId="06c77e13-cea5-4641-83d6-af20a0a0e596" providerId="ADAL" clId="{08251EB9-A288-6249-BDEC-7D106D782644}" dt="2024-02-11T03:51:15.904" v="4065" actId="478"/>
          <ac:spMkLst>
            <pc:docMk/>
            <pc:sldMk cId="3233319033" sldId="321"/>
            <ac:spMk id="13" creationId="{A3668185-3725-1DED-6FAC-E37104A6FEC6}"/>
          </ac:spMkLst>
        </pc:spChg>
        <pc:spChg chg="del mod">
          <ac:chgData name="Capistran, Athziry (Student)" userId="06c77e13-cea5-4641-83d6-af20a0a0e596" providerId="ADAL" clId="{08251EB9-A288-6249-BDEC-7D106D782644}" dt="2024-02-11T03:51:15.904" v="4065" actId="478"/>
          <ac:spMkLst>
            <pc:docMk/>
            <pc:sldMk cId="3233319033" sldId="321"/>
            <ac:spMk id="14" creationId="{13C1881B-E6A2-2B15-81B7-432F9C2E66C4}"/>
          </ac:spMkLst>
        </pc:spChg>
        <pc:spChg chg="add del mod">
          <ac:chgData name="Capistran, Athziry (Student)" userId="06c77e13-cea5-4641-83d6-af20a0a0e596" providerId="ADAL" clId="{08251EB9-A288-6249-BDEC-7D106D782644}" dt="2024-02-11T03:57:13.424" v="4178" actId="478"/>
          <ac:spMkLst>
            <pc:docMk/>
            <pc:sldMk cId="3233319033" sldId="321"/>
            <ac:spMk id="15" creationId="{58F3B4CE-5339-440F-667C-3DD9019672CE}"/>
          </ac:spMkLst>
        </pc:spChg>
        <pc:spChg chg="del mod">
          <ac:chgData name="Capistran, Athziry (Student)" userId="06c77e13-cea5-4641-83d6-af20a0a0e596" providerId="ADAL" clId="{08251EB9-A288-6249-BDEC-7D106D782644}" dt="2024-02-11T03:51:15.904" v="4065" actId="478"/>
          <ac:spMkLst>
            <pc:docMk/>
            <pc:sldMk cId="3233319033" sldId="321"/>
            <ac:spMk id="16" creationId="{E69EA32E-2172-C831-CEFD-8A1838146A6D}"/>
          </ac:spMkLst>
        </pc:spChg>
        <pc:spChg chg="del mod">
          <ac:chgData name="Capistran, Athziry (Student)" userId="06c77e13-cea5-4641-83d6-af20a0a0e596" providerId="ADAL" clId="{08251EB9-A288-6249-BDEC-7D106D782644}" dt="2024-02-11T03:51:15.904" v="4065" actId="478"/>
          <ac:spMkLst>
            <pc:docMk/>
            <pc:sldMk cId="3233319033" sldId="321"/>
            <ac:spMk id="17" creationId="{EF06D7A5-D682-FA25-10C5-DCCD55C8CAE5}"/>
          </ac:spMkLst>
        </pc:spChg>
        <pc:spChg chg="del">
          <ac:chgData name="Capistran, Athziry (Student)" userId="06c77e13-cea5-4641-83d6-af20a0a0e596" providerId="ADAL" clId="{08251EB9-A288-6249-BDEC-7D106D782644}" dt="2024-02-11T03:50:46.305" v="4043" actId="478"/>
          <ac:spMkLst>
            <pc:docMk/>
            <pc:sldMk cId="3233319033" sldId="321"/>
            <ac:spMk id="18" creationId="{7FAA28D3-5F3B-8346-930C-1999AA18EAEA}"/>
          </ac:spMkLst>
        </pc:spChg>
        <pc:spChg chg="del">
          <ac:chgData name="Capistran, Athziry (Student)" userId="06c77e13-cea5-4641-83d6-af20a0a0e596" providerId="ADAL" clId="{08251EB9-A288-6249-BDEC-7D106D782644}" dt="2024-02-11T03:50:46.305" v="4043" actId="478"/>
          <ac:spMkLst>
            <pc:docMk/>
            <pc:sldMk cId="3233319033" sldId="321"/>
            <ac:spMk id="19" creationId="{4C195A49-54FD-5EAA-0136-9A015FA1AAB3}"/>
          </ac:spMkLst>
        </pc:spChg>
        <pc:spChg chg="add mod">
          <ac:chgData name="Capistran, Athziry (Student)" userId="06c77e13-cea5-4641-83d6-af20a0a0e596" providerId="ADAL" clId="{08251EB9-A288-6249-BDEC-7D106D782644}" dt="2024-02-11T04:06:16.333" v="4669"/>
          <ac:spMkLst>
            <pc:docMk/>
            <pc:sldMk cId="3233319033" sldId="321"/>
            <ac:spMk id="20" creationId="{C0B5CB03-B8C5-7148-B3F3-33F715710AAC}"/>
          </ac:spMkLst>
        </pc:spChg>
        <pc:spChg chg="add mod">
          <ac:chgData name="Capistran, Athziry (Student)" userId="06c77e13-cea5-4641-83d6-af20a0a0e596" providerId="ADAL" clId="{08251EB9-A288-6249-BDEC-7D106D782644}" dt="2024-02-11T04:07:00.854" v="4674" actId="207"/>
          <ac:spMkLst>
            <pc:docMk/>
            <pc:sldMk cId="3233319033" sldId="321"/>
            <ac:spMk id="21" creationId="{EE6699F0-9876-1E11-726E-3CCA5D9A955A}"/>
          </ac:spMkLst>
        </pc:spChg>
        <pc:spChg chg="add mod">
          <ac:chgData name="Capistran, Athziry (Student)" userId="06c77e13-cea5-4641-83d6-af20a0a0e596" providerId="ADAL" clId="{08251EB9-A288-6249-BDEC-7D106D782644}" dt="2024-02-11T04:07:00.854" v="4674" actId="207"/>
          <ac:spMkLst>
            <pc:docMk/>
            <pc:sldMk cId="3233319033" sldId="321"/>
            <ac:spMk id="22" creationId="{D447C1F9-8250-0F77-BF1B-A1EEB994BCA2}"/>
          </ac:spMkLst>
        </pc:spChg>
        <pc:spChg chg="del">
          <ac:chgData name="Capistran, Athziry (Student)" userId="06c77e13-cea5-4641-83d6-af20a0a0e596" providerId="ADAL" clId="{08251EB9-A288-6249-BDEC-7D106D782644}" dt="2024-02-11T03:50:46.305" v="4043" actId="478"/>
          <ac:spMkLst>
            <pc:docMk/>
            <pc:sldMk cId="3233319033" sldId="321"/>
            <ac:spMk id="25" creationId="{A4ACA121-6541-EC84-70D8-582597877531}"/>
          </ac:spMkLst>
        </pc:spChg>
        <pc:spChg chg="del">
          <ac:chgData name="Capistran, Athziry (Student)" userId="06c77e13-cea5-4641-83d6-af20a0a0e596" providerId="ADAL" clId="{08251EB9-A288-6249-BDEC-7D106D782644}" dt="2024-02-11T03:50:46.305" v="4043" actId="478"/>
          <ac:spMkLst>
            <pc:docMk/>
            <pc:sldMk cId="3233319033" sldId="321"/>
            <ac:spMk id="26" creationId="{B855359E-8A94-D569-2893-1C8AB8A2D403}"/>
          </ac:spMkLst>
        </pc:spChg>
      </pc:sldChg>
      <pc:sldChg chg="add del setBg">
        <pc:chgData name="Capistran, Athziry (Student)" userId="06c77e13-cea5-4641-83d6-af20a0a0e596" providerId="ADAL" clId="{08251EB9-A288-6249-BDEC-7D106D782644}" dt="2024-02-11T03:56:51.562" v="4170" actId="2696"/>
        <pc:sldMkLst>
          <pc:docMk/>
          <pc:sldMk cId="2768043431" sldId="322"/>
        </pc:sldMkLst>
      </pc:sldChg>
      <pc:sldChg chg="delSp modSp add del mod">
        <pc:chgData name="Capistran, Athziry (Student)" userId="06c77e13-cea5-4641-83d6-af20a0a0e596" providerId="ADAL" clId="{08251EB9-A288-6249-BDEC-7D106D782644}" dt="2024-02-11T04:01:55.801" v="4511" actId="2696"/>
        <pc:sldMkLst>
          <pc:docMk/>
          <pc:sldMk cId="3681418066" sldId="322"/>
        </pc:sldMkLst>
        <pc:spChg chg="del">
          <ac:chgData name="Capistran, Athziry (Student)" userId="06c77e13-cea5-4641-83d6-af20a0a0e596" providerId="ADAL" clId="{08251EB9-A288-6249-BDEC-7D106D782644}" dt="2024-02-11T03:56:58.920" v="4172" actId="478"/>
          <ac:spMkLst>
            <pc:docMk/>
            <pc:sldMk cId="3681418066" sldId="322"/>
            <ac:spMk id="3" creationId="{419BD719-803E-682C-0056-F5814CDC74C6}"/>
          </ac:spMkLst>
        </pc:spChg>
        <pc:spChg chg="mod">
          <ac:chgData name="Capistran, Athziry (Student)" userId="06c77e13-cea5-4641-83d6-af20a0a0e596" providerId="ADAL" clId="{08251EB9-A288-6249-BDEC-7D106D782644}" dt="2024-02-11T03:58:18.588" v="4282" actId="207"/>
          <ac:spMkLst>
            <pc:docMk/>
            <pc:sldMk cId="3681418066" sldId="322"/>
            <ac:spMk id="4" creationId="{19A27B0A-D153-6DFE-C628-B87E74D92AFE}"/>
          </ac:spMkLst>
        </pc:spChg>
        <pc:spChg chg="mod">
          <ac:chgData name="Capistran, Athziry (Student)" userId="06c77e13-cea5-4641-83d6-af20a0a0e596" providerId="ADAL" clId="{08251EB9-A288-6249-BDEC-7D106D782644}" dt="2024-02-11T03:58:18.588" v="4282" actId="207"/>
          <ac:spMkLst>
            <pc:docMk/>
            <pc:sldMk cId="3681418066" sldId="322"/>
            <ac:spMk id="5" creationId="{0BF5F55E-9E29-65AD-F234-76C5CFFE6016}"/>
          </ac:spMkLst>
        </pc:spChg>
        <pc:spChg chg="mod">
          <ac:chgData name="Capistran, Athziry (Student)" userId="06c77e13-cea5-4641-83d6-af20a0a0e596" providerId="ADAL" clId="{08251EB9-A288-6249-BDEC-7D106D782644}" dt="2024-02-11T03:58:18.588" v="4282" actId="207"/>
          <ac:spMkLst>
            <pc:docMk/>
            <pc:sldMk cId="3681418066" sldId="322"/>
            <ac:spMk id="6" creationId="{3FA0C518-D410-E701-8367-C42DB14B2EC5}"/>
          </ac:spMkLst>
        </pc:spChg>
        <pc:spChg chg="mod">
          <ac:chgData name="Capistran, Athziry (Student)" userId="06c77e13-cea5-4641-83d6-af20a0a0e596" providerId="ADAL" clId="{08251EB9-A288-6249-BDEC-7D106D782644}" dt="2024-02-11T03:58:18.588" v="4282" actId="207"/>
          <ac:spMkLst>
            <pc:docMk/>
            <pc:sldMk cId="3681418066" sldId="322"/>
            <ac:spMk id="9" creationId="{199D54FD-EC59-077A-CF98-7547FA116CC0}"/>
          </ac:spMkLst>
        </pc:spChg>
        <pc:spChg chg="del">
          <ac:chgData name="Capistran, Athziry (Student)" userId="06c77e13-cea5-4641-83d6-af20a0a0e596" providerId="ADAL" clId="{08251EB9-A288-6249-BDEC-7D106D782644}" dt="2024-02-11T03:57:00.349" v="4173" actId="478"/>
          <ac:spMkLst>
            <pc:docMk/>
            <pc:sldMk cId="3681418066" sldId="322"/>
            <ac:spMk id="12" creationId="{0F724F1A-9348-92EF-9AC1-FC46E2F8EF91}"/>
          </ac:spMkLst>
        </pc:spChg>
        <pc:spChg chg="mod">
          <ac:chgData name="Capistran, Athziry (Student)" userId="06c77e13-cea5-4641-83d6-af20a0a0e596" providerId="ADAL" clId="{08251EB9-A288-6249-BDEC-7D106D782644}" dt="2024-02-11T04:01:36.113" v="4506" actId="1037"/>
          <ac:spMkLst>
            <pc:docMk/>
            <pc:sldMk cId="3681418066" sldId="322"/>
            <ac:spMk id="15" creationId="{3E37D8DC-C69D-D07E-EB65-CA05833581E9}"/>
          </ac:spMkLst>
        </pc:spChg>
      </pc:sldChg>
      <pc:sldChg chg="delSp modSp add del mod">
        <pc:chgData name="Capistran, Athziry (Student)" userId="06c77e13-cea5-4641-83d6-af20a0a0e596" providerId="ADAL" clId="{08251EB9-A288-6249-BDEC-7D106D782644}" dt="2024-02-11T04:00:51.509" v="4448" actId="2696"/>
        <pc:sldMkLst>
          <pc:docMk/>
          <pc:sldMk cId="1839866531" sldId="323"/>
        </pc:sldMkLst>
        <pc:spChg chg="del">
          <ac:chgData name="Capistran, Athziry (Student)" userId="06c77e13-cea5-4641-83d6-af20a0a0e596" providerId="ADAL" clId="{08251EB9-A288-6249-BDEC-7D106D782644}" dt="2024-02-11T03:57:06.660" v="4175" actId="478"/>
          <ac:spMkLst>
            <pc:docMk/>
            <pc:sldMk cId="1839866531" sldId="323"/>
            <ac:spMk id="3" creationId="{D57E4266-36B8-139D-4AF1-74CE5FE8C1FE}"/>
          </ac:spMkLst>
        </pc:spChg>
        <pc:spChg chg="mod">
          <ac:chgData name="Capistran, Athziry (Student)" userId="06c77e13-cea5-4641-83d6-af20a0a0e596" providerId="ADAL" clId="{08251EB9-A288-6249-BDEC-7D106D782644}" dt="2024-02-11T03:58:12.172" v="4281" actId="207"/>
          <ac:spMkLst>
            <pc:docMk/>
            <pc:sldMk cId="1839866531" sldId="323"/>
            <ac:spMk id="5" creationId="{F120A897-5543-99B0-D7E8-E699037B1A16}"/>
          </ac:spMkLst>
        </pc:spChg>
        <pc:spChg chg="mod">
          <ac:chgData name="Capistran, Athziry (Student)" userId="06c77e13-cea5-4641-83d6-af20a0a0e596" providerId="ADAL" clId="{08251EB9-A288-6249-BDEC-7D106D782644}" dt="2024-02-11T03:58:12.172" v="4281" actId="207"/>
          <ac:spMkLst>
            <pc:docMk/>
            <pc:sldMk cId="1839866531" sldId="323"/>
            <ac:spMk id="6" creationId="{C245E097-46BB-14E7-7A64-05B5510470C7}"/>
          </ac:spMkLst>
        </pc:spChg>
        <pc:spChg chg="mod">
          <ac:chgData name="Capistran, Athziry (Student)" userId="06c77e13-cea5-4641-83d6-af20a0a0e596" providerId="ADAL" clId="{08251EB9-A288-6249-BDEC-7D106D782644}" dt="2024-02-11T03:58:12.172" v="4281" actId="207"/>
          <ac:spMkLst>
            <pc:docMk/>
            <pc:sldMk cId="1839866531" sldId="323"/>
            <ac:spMk id="10" creationId="{C1AD3615-E508-2AED-2478-E2AAC7B5EC40}"/>
          </ac:spMkLst>
        </pc:spChg>
        <pc:spChg chg="mod">
          <ac:chgData name="Capistran, Athziry (Student)" userId="06c77e13-cea5-4641-83d6-af20a0a0e596" providerId="ADAL" clId="{08251EB9-A288-6249-BDEC-7D106D782644}" dt="2024-02-11T03:58:12.172" v="4281" actId="207"/>
          <ac:spMkLst>
            <pc:docMk/>
            <pc:sldMk cId="1839866531" sldId="323"/>
            <ac:spMk id="11" creationId="{34D8FACD-53E7-3100-1245-B0F5ABAC68E0}"/>
          </ac:spMkLst>
        </pc:spChg>
        <pc:spChg chg="del">
          <ac:chgData name="Capistran, Athziry (Student)" userId="06c77e13-cea5-4641-83d6-af20a0a0e596" providerId="ADAL" clId="{08251EB9-A288-6249-BDEC-7D106D782644}" dt="2024-02-11T03:57:08.083" v="4176" actId="478"/>
          <ac:spMkLst>
            <pc:docMk/>
            <pc:sldMk cId="1839866531" sldId="323"/>
            <ac:spMk id="15" creationId="{6F7127D0-C6A1-FE9A-F7BD-54CA7E169C4D}"/>
          </ac:spMkLst>
        </pc:spChg>
      </pc:sldChg>
      <pc:sldChg chg="modSp add del mod">
        <pc:chgData name="Capistran, Athziry (Student)" userId="06c77e13-cea5-4641-83d6-af20a0a0e596" providerId="ADAL" clId="{08251EB9-A288-6249-BDEC-7D106D782644}" dt="2024-02-11T03:59:57.346" v="4370" actId="2696"/>
        <pc:sldMkLst>
          <pc:docMk/>
          <pc:sldMk cId="3012594521" sldId="324"/>
        </pc:sldMkLst>
        <pc:spChg chg="mod">
          <ac:chgData name="Capistran, Athziry (Student)" userId="06c77e13-cea5-4641-83d6-af20a0a0e596" providerId="ADAL" clId="{08251EB9-A288-6249-BDEC-7D106D782644}" dt="2024-02-11T03:58:05.248" v="4280" actId="207"/>
          <ac:spMkLst>
            <pc:docMk/>
            <pc:sldMk cId="3012594521" sldId="324"/>
            <ac:spMk id="4" creationId="{ADBF32A7-671A-7B8E-1861-92F98936945C}"/>
          </ac:spMkLst>
        </pc:spChg>
        <pc:spChg chg="mod">
          <ac:chgData name="Capistran, Athziry (Student)" userId="06c77e13-cea5-4641-83d6-af20a0a0e596" providerId="ADAL" clId="{08251EB9-A288-6249-BDEC-7D106D782644}" dt="2024-02-11T03:58:05.248" v="4280" actId="207"/>
          <ac:spMkLst>
            <pc:docMk/>
            <pc:sldMk cId="3012594521" sldId="324"/>
            <ac:spMk id="9" creationId="{38853361-8C0A-B2AD-BC9D-890AF65B6656}"/>
          </ac:spMkLst>
        </pc:spChg>
        <pc:spChg chg="mod">
          <ac:chgData name="Capistran, Athziry (Student)" userId="06c77e13-cea5-4641-83d6-af20a0a0e596" providerId="ADAL" clId="{08251EB9-A288-6249-BDEC-7D106D782644}" dt="2024-02-11T03:58:05.248" v="4280" actId="207"/>
          <ac:spMkLst>
            <pc:docMk/>
            <pc:sldMk cId="3012594521" sldId="324"/>
            <ac:spMk id="10" creationId="{F685BAFD-6034-978E-86A5-F4C978A56112}"/>
          </ac:spMkLst>
        </pc:spChg>
        <pc:spChg chg="mod">
          <ac:chgData name="Capistran, Athziry (Student)" userId="06c77e13-cea5-4641-83d6-af20a0a0e596" providerId="ADAL" clId="{08251EB9-A288-6249-BDEC-7D106D782644}" dt="2024-02-11T03:58:05.248" v="4280" actId="207"/>
          <ac:spMkLst>
            <pc:docMk/>
            <pc:sldMk cId="3012594521" sldId="324"/>
            <ac:spMk id="11" creationId="{847897DB-E073-E08B-0AD8-5C1310D2F5DD}"/>
          </ac:spMkLst>
        </pc:spChg>
      </pc:sldChg>
      <pc:sldChg chg="add del setBg">
        <pc:chgData name="Capistran, Athziry (Student)" userId="06c77e13-cea5-4641-83d6-af20a0a0e596" providerId="ADAL" clId="{08251EB9-A288-6249-BDEC-7D106D782644}" dt="2024-02-11T03:58:57.473" v="4285" actId="2696"/>
        <pc:sldMkLst>
          <pc:docMk/>
          <pc:sldMk cId="162815932" sldId="325"/>
        </pc:sldMkLst>
      </pc:sldChg>
      <pc:sldChg chg="modSp add del mod">
        <pc:chgData name="Capistran, Athziry (Student)" userId="06c77e13-cea5-4641-83d6-af20a0a0e596" providerId="ADAL" clId="{08251EB9-A288-6249-BDEC-7D106D782644}" dt="2024-02-11T04:03:38.756" v="4523" actId="2696"/>
        <pc:sldMkLst>
          <pc:docMk/>
          <pc:sldMk cId="407680457" sldId="325"/>
        </pc:sldMkLst>
        <pc:spChg chg="mod">
          <ac:chgData name="Capistran, Athziry (Student)" userId="06c77e13-cea5-4641-83d6-af20a0a0e596" providerId="ADAL" clId="{08251EB9-A288-6249-BDEC-7D106D782644}" dt="2024-02-11T03:59:49.822" v="4369" actId="1038"/>
          <ac:spMkLst>
            <pc:docMk/>
            <pc:sldMk cId="407680457" sldId="325"/>
            <ac:spMk id="3" creationId="{033301F3-ECB0-0355-2F80-14ADF70E73D6}"/>
          </ac:spMkLst>
        </pc:spChg>
        <pc:spChg chg="mod">
          <ac:chgData name="Capistran, Athziry (Student)" userId="06c77e13-cea5-4641-83d6-af20a0a0e596" providerId="ADAL" clId="{08251EB9-A288-6249-BDEC-7D106D782644}" dt="2024-02-11T03:59:08.570" v="4287" actId="207"/>
          <ac:spMkLst>
            <pc:docMk/>
            <pc:sldMk cId="407680457" sldId="325"/>
            <ac:spMk id="4" creationId="{4167D187-9A85-1D91-0C8E-B88D86870F30}"/>
          </ac:spMkLst>
        </pc:spChg>
        <pc:spChg chg="mod">
          <ac:chgData name="Capistran, Athziry (Student)" userId="06c77e13-cea5-4641-83d6-af20a0a0e596" providerId="ADAL" clId="{08251EB9-A288-6249-BDEC-7D106D782644}" dt="2024-02-11T03:59:08.570" v="4287" actId="207"/>
          <ac:spMkLst>
            <pc:docMk/>
            <pc:sldMk cId="407680457" sldId="325"/>
            <ac:spMk id="9" creationId="{A166672C-E1D5-1D44-EC6F-4C0E47907830}"/>
          </ac:spMkLst>
        </pc:spChg>
        <pc:spChg chg="mod">
          <ac:chgData name="Capistran, Athziry (Student)" userId="06c77e13-cea5-4641-83d6-af20a0a0e596" providerId="ADAL" clId="{08251EB9-A288-6249-BDEC-7D106D782644}" dt="2024-02-11T03:59:08.570" v="4287" actId="207"/>
          <ac:spMkLst>
            <pc:docMk/>
            <pc:sldMk cId="407680457" sldId="325"/>
            <ac:spMk id="10" creationId="{8A967AA1-F6B3-92D8-05E4-4015866F206A}"/>
          </ac:spMkLst>
        </pc:spChg>
        <pc:spChg chg="mod">
          <ac:chgData name="Capistran, Athziry (Student)" userId="06c77e13-cea5-4641-83d6-af20a0a0e596" providerId="ADAL" clId="{08251EB9-A288-6249-BDEC-7D106D782644}" dt="2024-02-11T03:59:08.570" v="4287" actId="207"/>
          <ac:spMkLst>
            <pc:docMk/>
            <pc:sldMk cId="407680457" sldId="325"/>
            <ac:spMk id="11" creationId="{A8646454-2AC5-76FC-6C31-AB0F5C9B3FD5}"/>
          </ac:spMkLst>
        </pc:spChg>
      </pc:sldChg>
      <pc:sldChg chg="modSp add del mod">
        <pc:chgData name="Capistran, Athziry (Student)" userId="06c77e13-cea5-4641-83d6-af20a0a0e596" providerId="ADAL" clId="{08251EB9-A288-6249-BDEC-7D106D782644}" dt="2024-02-11T04:03:39.221" v="4524" actId="2696"/>
        <pc:sldMkLst>
          <pc:docMk/>
          <pc:sldMk cId="86839206" sldId="326"/>
        </pc:sldMkLst>
        <pc:spChg chg="mod">
          <ac:chgData name="Capistran, Athziry (Student)" userId="06c77e13-cea5-4641-83d6-af20a0a0e596" providerId="ADAL" clId="{08251EB9-A288-6249-BDEC-7D106D782644}" dt="2024-02-11T04:00:46.506" v="4447" actId="1037"/>
          <ac:spMkLst>
            <pc:docMk/>
            <pc:sldMk cId="86839206" sldId="326"/>
            <ac:spMk id="3" creationId="{C5195AEE-8E6A-6672-A2C6-84CF6EC848A5}"/>
          </ac:spMkLst>
        </pc:spChg>
        <pc:spChg chg="mod">
          <ac:chgData name="Capistran, Athziry (Student)" userId="06c77e13-cea5-4641-83d6-af20a0a0e596" providerId="ADAL" clId="{08251EB9-A288-6249-BDEC-7D106D782644}" dt="2024-02-11T04:00:37.912" v="4446" actId="207"/>
          <ac:spMkLst>
            <pc:docMk/>
            <pc:sldMk cId="86839206" sldId="326"/>
            <ac:spMk id="4" creationId="{F61CFCD2-C114-1C4B-3296-DEBEFBEA6F86}"/>
          </ac:spMkLst>
        </pc:spChg>
        <pc:spChg chg="mod">
          <ac:chgData name="Capistran, Athziry (Student)" userId="06c77e13-cea5-4641-83d6-af20a0a0e596" providerId="ADAL" clId="{08251EB9-A288-6249-BDEC-7D106D782644}" dt="2024-02-11T04:00:29.453" v="4444" actId="207"/>
          <ac:spMkLst>
            <pc:docMk/>
            <pc:sldMk cId="86839206" sldId="326"/>
            <ac:spMk id="5" creationId="{8C559985-E10B-AE1F-19D7-0102E85B56DC}"/>
          </ac:spMkLst>
        </pc:spChg>
        <pc:spChg chg="mod">
          <ac:chgData name="Capistran, Athziry (Student)" userId="06c77e13-cea5-4641-83d6-af20a0a0e596" providerId="ADAL" clId="{08251EB9-A288-6249-BDEC-7D106D782644}" dt="2024-02-11T04:00:29.453" v="4444" actId="207"/>
          <ac:spMkLst>
            <pc:docMk/>
            <pc:sldMk cId="86839206" sldId="326"/>
            <ac:spMk id="6" creationId="{86D42089-3D89-D30C-C942-21BD3D3DA98A}"/>
          </ac:spMkLst>
        </pc:spChg>
        <pc:spChg chg="mod">
          <ac:chgData name="Capistran, Athziry (Student)" userId="06c77e13-cea5-4641-83d6-af20a0a0e596" providerId="ADAL" clId="{08251EB9-A288-6249-BDEC-7D106D782644}" dt="2024-02-11T04:00:37.912" v="4446" actId="207"/>
          <ac:spMkLst>
            <pc:docMk/>
            <pc:sldMk cId="86839206" sldId="326"/>
            <ac:spMk id="9" creationId="{C07FD53B-04E1-55AA-B003-AE91CAF65400}"/>
          </ac:spMkLst>
        </pc:spChg>
        <pc:spChg chg="mod">
          <ac:chgData name="Capistran, Athziry (Student)" userId="06c77e13-cea5-4641-83d6-af20a0a0e596" providerId="ADAL" clId="{08251EB9-A288-6249-BDEC-7D106D782644}" dt="2024-02-11T04:00:32.751" v="4445" actId="207"/>
          <ac:spMkLst>
            <pc:docMk/>
            <pc:sldMk cId="86839206" sldId="326"/>
            <ac:spMk id="10" creationId="{08F42F3D-E10C-7985-DE0E-3E9AD156B72C}"/>
          </ac:spMkLst>
        </pc:spChg>
        <pc:spChg chg="mod">
          <ac:chgData name="Capistran, Athziry (Student)" userId="06c77e13-cea5-4641-83d6-af20a0a0e596" providerId="ADAL" clId="{08251EB9-A288-6249-BDEC-7D106D782644}" dt="2024-02-11T04:00:32.751" v="4445" actId="207"/>
          <ac:spMkLst>
            <pc:docMk/>
            <pc:sldMk cId="86839206" sldId="326"/>
            <ac:spMk id="11" creationId="{3974287B-13BB-9F93-E641-919DE7E870B5}"/>
          </ac:spMkLst>
        </pc:spChg>
      </pc:sldChg>
      <pc:sldChg chg="modSp add del mod">
        <pc:chgData name="Capistran, Athziry (Student)" userId="06c77e13-cea5-4641-83d6-af20a0a0e596" providerId="ADAL" clId="{08251EB9-A288-6249-BDEC-7D106D782644}" dt="2024-02-11T04:03:39.638" v="4525" actId="2696"/>
        <pc:sldMkLst>
          <pc:docMk/>
          <pc:sldMk cId="1987021467" sldId="327"/>
        </pc:sldMkLst>
        <pc:spChg chg="mod">
          <ac:chgData name="Capistran, Athziry (Student)" userId="06c77e13-cea5-4641-83d6-af20a0a0e596" providerId="ADAL" clId="{08251EB9-A288-6249-BDEC-7D106D782644}" dt="2024-02-11T04:01:51.280" v="4510" actId="1037"/>
          <ac:spMkLst>
            <pc:docMk/>
            <pc:sldMk cId="1987021467" sldId="327"/>
            <ac:spMk id="3" creationId="{764A7FC1-1253-F44A-CC72-EDF3C14C502E}"/>
          </ac:spMkLst>
        </pc:spChg>
        <pc:spChg chg="mod">
          <ac:chgData name="Capistran, Athziry (Student)" userId="06c77e13-cea5-4641-83d6-af20a0a0e596" providerId="ADAL" clId="{08251EB9-A288-6249-BDEC-7D106D782644}" dt="2024-02-11T04:01:14.829" v="4502" actId="207"/>
          <ac:spMkLst>
            <pc:docMk/>
            <pc:sldMk cId="1987021467" sldId="327"/>
            <ac:spMk id="4" creationId="{6A0E3A1C-D495-E5A6-CFBE-E01C5BC564C7}"/>
          </ac:spMkLst>
        </pc:spChg>
        <pc:spChg chg="mod">
          <ac:chgData name="Capistran, Athziry (Student)" userId="06c77e13-cea5-4641-83d6-af20a0a0e596" providerId="ADAL" clId="{08251EB9-A288-6249-BDEC-7D106D782644}" dt="2024-02-11T04:01:14.829" v="4502" actId="207"/>
          <ac:spMkLst>
            <pc:docMk/>
            <pc:sldMk cId="1987021467" sldId="327"/>
            <ac:spMk id="9" creationId="{6EF2D703-B6F3-C8BF-4CFB-4CCA8272BD43}"/>
          </ac:spMkLst>
        </pc:spChg>
        <pc:spChg chg="mod">
          <ac:chgData name="Capistran, Athziry (Student)" userId="06c77e13-cea5-4641-83d6-af20a0a0e596" providerId="ADAL" clId="{08251EB9-A288-6249-BDEC-7D106D782644}" dt="2024-02-11T04:01:11.135" v="4501" actId="207"/>
          <ac:spMkLst>
            <pc:docMk/>
            <pc:sldMk cId="1987021467" sldId="327"/>
            <ac:spMk id="10" creationId="{5E1CB8A9-41D0-C6CD-55BD-81FD0BF87A1C}"/>
          </ac:spMkLst>
        </pc:spChg>
        <pc:spChg chg="mod">
          <ac:chgData name="Capistran, Athziry (Student)" userId="06c77e13-cea5-4641-83d6-af20a0a0e596" providerId="ADAL" clId="{08251EB9-A288-6249-BDEC-7D106D782644}" dt="2024-02-11T04:01:11.135" v="4501" actId="207"/>
          <ac:spMkLst>
            <pc:docMk/>
            <pc:sldMk cId="1987021467" sldId="327"/>
            <ac:spMk id="11" creationId="{10F05A7C-734D-3BE1-B6AE-06122EB9D01D}"/>
          </ac:spMkLst>
        </pc:spChg>
      </pc:sldChg>
      <pc:sldChg chg="addSp delSp modSp add mod">
        <pc:chgData name="Capistran, Athziry (Student)" userId="06c77e13-cea5-4641-83d6-af20a0a0e596" providerId="ADAL" clId="{08251EB9-A288-6249-BDEC-7D106D782644}" dt="2024-02-11T04:05:08.071" v="4657" actId="5793"/>
        <pc:sldMkLst>
          <pc:docMk/>
          <pc:sldMk cId="158254258" sldId="328"/>
        </pc:sldMkLst>
        <pc:spChg chg="mod">
          <ac:chgData name="Capistran, Athziry (Student)" userId="06c77e13-cea5-4641-83d6-af20a0a0e596" providerId="ADAL" clId="{08251EB9-A288-6249-BDEC-7D106D782644}" dt="2024-02-11T04:02:50.081" v="4513" actId="1076"/>
          <ac:spMkLst>
            <pc:docMk/>
            <pc:sldMk cId="158254258" sldId="328"/>
            <ac:spMk id="3" creationId="{10FEA78C-1AFB-8F69-2513-194B0844DA60}"/>
          </ac:spMkLst>
        </pc:spChg>
        <pc:spChg chg="mod">
          <ac:chgData name="Capistran, Athziry (Student)" userId="06c77e13-cea5-4641-83d6-af20a0a0e596" providerId="ADAL" clId="{08251EB9-A288-6249-BDEC-7D106D782644}" dt="2024-02-11T04:02:56.004" v="4514" actId="207"/>
          <ac:spMkLst>
            <pc:docMk/>
            <pc:sldMk cId="158254258" sldId="328"/>
            <ac:spMk id="4" creationId="{625C67E1-7FD8-CC7A-89F0-0EF99A1CFE27}"/>
          </ac:spMkLst>
        </pc:spChg>
        <pc:spChg chg="mod">
          <ac:chgData name="Capistran, Athziry (Student)" userId="06c77e13-cea5-4641-83d6-af20a0a0e596" providerId="ADAL" clId="{08251EB9-A288-6249-BDEC-7D106D782644}" dt="2024-02-11T04:04:57.132" v="4614" actId="20577"/>
          <ac:spMkLst>
            <pc:docMk/>
            <pc:sldMk cId="158254258" sldId="328"/>
            <ac:spMk id="6" creationId="{9B758FA8-0E3A-39ED-D14D-F41C9DE1203B}"/>
          </ac:spMkLst>
        </pc:spChg>
        <pc:spChg chg="mod">
          <ac:chgData name="Capistran, Athziry (Student)" userId="06c77e13-cea5-4641-83d6-af20a0a0e596" providerId="ADAL" clId="{08251EB9-A288-6249-BDEC-7D106D782644}" dt="2024-02-11T04:04:35.825" v="4574" actId="20577"/>
          <ac:spMkLst>
            <pc:docMk/>
            <pc:sldMk cId="158254258" sldId="328"/>
            <ac:spMk id="9" creationId="{43219D33-66DF-47CB-AC29-8A753BE13952}"/>
          </ac:spMkLst>
        </pc:spChg>
        <pc:spChg chg="mod">
          <ac:chgData name="Capistran, Athziry (Student)" userId="06c77e13-cea5-4641-83d6-af20a0a0e596" providerId="ADAL" clId="{08251EB9-A288-6249-BDEC-7D106D782644}" dt="2024-02-11T04:02:56.004" v="4514" actId="207"/>
          <ac:spMkLst>
            <pc:docMk/>
            <pc:sldMk cId="158254258" sldId="328"/>
            <ac:spMk id="10" creationId="{81AC1895-D1E9-283E-6F3F-ED294CA296B9}"/>
          </ac:spMkLst>
        </pc:spChg>
        <pc:spChg chg="mod">
          <ac:chgData name="Capistran, Athziry (Student)" userId="06c77e13-cea5-4641-83d6-af20a0a0e596" providerId="ADAL" clId="{08251EB9-A288-6249-BDEC-7D106D782644}" dt="2024-02-11T04:05:08.071" v="4657" actId="5793"/>
          <ac:spMkLst>
            <pc:docMk/>
            <pc:sldMk cId="158254258" sldId="328"/>
            <ac:spMk id="11" creationId="{B9D9AC83-81A3-877D-8987-8EA3A1544E99}"/>
          </ac:spMkLst>
        </pc:spChg>
        <pc:spChg chg="add del mod">
          <ac:chgData name="Capistran, Athziry (Student)" userId="06c77e13-cea5-4641-83d6-af20a0a0e596" providerId="ADAL" clId="{08251EB9-A288-6249-BDEC-7D106D782644}" dt="2024-02-11T04:04:52.637" v="4601" actId="478"/>
          <ac:spMkLst>
            <pc:docMk/>
            <pc:sldMk cId="158254258" sldId="328"/>
            <ac:spMk id="12" creationId="{55F25A2D-B3B9-FEB1-5FD5-635D6E279100}"/>
          </ac:spMkLst>
        </pc:spChg>
      </pc:sldChg>
      <pc:sldChg chg="modSp add del mod">
        <pc:chgData name="Capistran, Athziry (Student)" userId="06c77e13-cea5-4641-83d6-af20a0a0e596" providerId="ADAL" clId="{08251EB9-A288-6249-BDEC-7D106D782644}" dt="2024-02-11T04:05:38.632" v="4662" actId="2696"/>
        <pc:sldMkLst>
          <pc:docMk/>
          <pc:sldMk cId="2724919555" sldId="329"/>
        </pc:sldMkLst>
        <pc:spChg chg="mod">
          <ac:chgData name="Capistran, Athziry (Student)" userId="06c77e13-cea5-4641-83d6-af20a0a0e596" providerId="ADAL" clId="{08251EB9-A288-6249-BDEC-7D106D782644}" dt="2024-02-11T04:03:07.269" v="4516" actId="1076"/>
          <ac:spMkLst>
            <pc:docMk/>
            <pc:sldMk cId="2724919555" sldId="329"/>
            <ac:spMk id="3" creationId="{5EEA52D0-E8D3-C002-7CFF-899498439729}"/>
          </ac:spMkLst>
        </pc:spChg>
        <pc:spChg chg="mod">
          <ac:chgData name="Capistran, Athziry (Student)" userId="06c77e13-cea5-4641-83d6-af20a0a0e596" providerId="ADAL" clId="{08251EB9-A288-6249-BDEC-7D106D782644}" dt="2024-02-11T04:03:15.208" v="4518" actId="207"/>
          <ac:spMkLst>
            <pc:docMk/>
            <pc:sldMk cId="2724919555" sldId="329"/>
            <ac:spMk id="4" creationId="{EBE6C799-5302-AA5E-D864-F5C958715B9A}"/>
          </ac:spMkLst>
        </pc:spChg>
        <pc:spChg chg="mod">
          <ac:chgData name="Capistran, Athziry (Student)" userId="06c77e13-cea5-4641-83d6-af20a0a0e596" providerId="ADAL" clId="{08251EB9-A288-6249-BDEC-7D106D782644}" dt="2024-02-11T04:03:11.816" v="4517" actId="207"/>
          <ac:spMkLst>
            <pc:docMk/>
            <pc:sldMk cId="2724919555" sldId="329"/>
            <ac:spMk id="5" creationId="{148513CA-4DAE-5411-7B60-B8B310BBBA35}"/>
          </ac:spMkLst>
        </pc:spChg>
        <pc:spChg chg="mod">
          <ac:chgData name="Capistran, Athziry (Student)" userId="06c77e13-cea5-4641-83d6-af20a0a0e596" providerId="ADAL" clId="{08251EB9-A288-6249-BDEC-7D106D782644}" dt="2024-02-11T04:03:11.816" v="4517" actId="207"/>
          <ac:spMkLst>
            <pc:docMk/>
            <pc:sldMk cId="2724919555" sldId="329"/>
            <ac:spMk id="6" creationId="{72DDC49E-01E3-D0CD-C751-66446057C0B5}"/>
          </ac:spMkLst>
        </pc:spChg>
        <pc:spChg chg="mod">
          <ac:chgData name="Capistran, Athziry (Student)" userId="06c77e13-cea5-4641-83d6-af20a0a0e596" providerId="ADAL" clId="{08251EB9-A288-6249-BDEC-7D106D782644}" dt="2024-02-11T04:03:15.208" v="4518" actId="207"/>
          <ac:spMkLst>
            <pc:docMk/>
            <pc:sldMk cId="2724919555" sldId="329"/>
            <ac:spMk id="9" creationId="{006161F4-C68C-B937-0AFB-82C9CA5E1DF5}"/>
          </ac:spMkLst>
        </pc:spChg>
        <pc:spChg chg="mod">
          <ac:chgData name="Capistran, Athziry (Student)" userId="06c77e13-cea5-4641-83d6-af20a0a0e596" providerId="ADAL" clId="{08251EB9-A288-6249-BDEC-7D106D782644}" dt="2024-02-11T04:03:11.816" v="4517" actId="207"/>
          <ac:spMkLst>
            <pc:docMk/>
            <pc:sldMk cId="2724919555" sldId="329"/>
            <ac:spMk id="10" creationId="{6DCB35BB-3397-FAFD-0910-65A709E65278}"/>
          </ac:spMkLst>
        </pc:spChg>
        <pc:spChg chg="mod">
          <ac:chgData name="Capistran, Athziry (Student)" userId="06c77e13-cea5-4641-83d6-af20a0a0e596" providerId="ADAL" clId="{08251EB9-A288-6249-BDEC-7D106D782644}" dt="2024-02-11T04:03:11.816" v="4517" actId="207"/>
          <ac:spMkLst>
            <pc:docMk/>
            <pc:sldMk cId="2724919555" sldId="329"/>
            <ac:spMk id="11" creationId="{27CB6792-2802-1910-95A3-D4A56DD0D758}"/>
          </ac:spMkLst>
        </pc:spChg>
      </pc:sldChg>
      <pc:sldChg chg="modSp add del mod">
        <pc:chgData name="Capistran, Athziry (Student)" userId="06c77e13-cea5-4641-83d6-af20a0a0e596" providerId="ADAL" clId="{08251EB9-A288-6249-BDEC-7D106D782644}" dt="2024-02-11T04:05:39.247" v="4663" actId="2696"/>
        <pc:sldMkLst>
          <pc:docMk/>
          <pc:sldMk cId="2101562865" sldId="330"/>
        </pc:sldMkLst>
        <pc:spChg chg="mod">
          <ac:chgData name="Capistran, Athziry (Student)" userId="06c77e13-cea5-4641-83d6-af20a0a0e596" providerId="ADAL" clId="{08251EB9-A288-6249-BDEC-7D106D782644}" dt="2024-02-11T04:03:28.785" v="4520" actId="1076"/>
          <ac:spMkLst>
            <pc:docMk/>
            <pc:sldMk cId="2101562865" sldId="330"/>
            <ac:spMk id="3" creationId="{E16D9670-5BEC-F70A-5A8C-9261E45E6886}"/>
          </ac:spMkLst>
        </pc:spChg>
        <pc:spChg chg="mod">
          <ac:chgData name="Capistran, Athziry (Student)" userId="06c77e13-cea5-4641-83d6-af20a0a0e596" providerId="ADAL" clId="{08251EB9-A288-6249-BDEC-7D106D782644}" dt="2024-02-11T04:03:35.840" v="4522" actId="207"/>
          <ac:spMkLst>
            <pc:docMk/>
            <pc:sldMk cId="2101562865" sldId="330"/>
            <ac:spMk id="4" creationId="{02718DEC-CF20-0878-6805-2A0C2A609926}"/>
          </ac:spMkLst>
        </pc:spChg>
        <pc:spChg chg="mod">
          <ac:chgData name="Capistran, Athziry (Student)" userId="06c77e13-cea5-4641-83d6-af20a0a0e596" providerId="ADAL" clId="{08251EB9-A288-6249-BDEC-7D106D782644}" dt="2024-02-11T04:03:35.840" v="4522" actId="207"/>
          <ac:spMkLst>
            <pc:docMk/>
            <pc:sldMk cId="2101562865" sldId="330"/>
            <ac:spMk id="9" creationId="{6A45EA51-5E75-37EA-61DD-942DA6697888}"/>
          </ac:spMkLst>
        </pc:spChg>
        <pc:spChg chg="mod">
          <ac:chgData name="Capistran, Athziry (Student)" userId="06c77e13-cea5-4641-83d6-af20a0a0e596" providerId="ADAL" clId="{08251EB9-A288-6249-BDEC-7D106D782644}" dt="2024-02-11T04:03:32.233" v="4521" actId="207"/>
          <ac:spMkLst>
            <pc:docMk/>
            <pc:sldMk cId="2101562865" sldId="330"/>
            <ac:spMk id="10" creationId="{D33431AB-3A75-F09A-FFBE-7D4E43EDA382}"/>
          </ac:spMkLst>
        </pc:spChg>
        <pc:spChg chg="mod">
          <ac:chgData name="Capistran, Athziry (Student)" userId="06c77e13-cea5-4641-83d6-af20a0a0e596" providerId="ADAL" clId="{08251EB9-A288-6249-BDEC-7D106D782644}" dt="2024-02-11T04:03:32.233" v="4521" actId="207"/>
          <ac:spMkLst>
            <pc:docMk/>
            <pc:sldMk cId="2101562865" sldId="330"/>
            <ac:spMk id="11" creationId="{83A856EA-D801-6AC0-7111-72793410FD76}"/>
          </ac:spMkLst>
        </pc:spChg>
      </pc:sldChg>
      <pc:sldChg chg="modSp add mod">
        <pc:chgData name="Capistran, Athziry (Student)" userId="06c77e13-cea5-4641-83d6-af20a0a0e596" providerId="ADAL" clId="{08251EB9-A288-6249-BDEC-7D106D782644}" dt="2024-02-11T04:05:33.929" v="4661" actId="207"/>
        <pc:sldMkLst>
          <pc:docMk/>
          <pc:sldMk cId="3188447725" sldId="331"/>
        </pc:sldMkLst>
        <pc:spChg chg="mod">
          <ac:chgData name="Capistran, Athziry (Student)" userId="06c77e13-cea5-4641-83d6-af20a0a0e596" providerId="ADAL" clId="{08251EB9-A288-6249-BDEC-7D106D782644}" dt="2024-02-11T04:05:27.170" v="4659" actId="1076"/>
          <ac:spMkLst>
            <pc:docMk/>
            <pc:sldMk cId="3188447725" sldId="331"/>
            <ac:spMk id="3" creationId="{4B8C1DB4-F9B4-6769-522B-8F76223EA6C8}"/>
          </ac:spMkLst>
        </pc:spChg>
        <pc:spChg chg="mod">
          <ac:chgData name="Capistran, Athziry (Student)" userId="06c77e13-cea5-4641-83d6-af20a0a0e596" providerId="ADAL" clId="{08251EB9-A288-6249-BDEC-7D106D782644}" dt="2024-02-11T04:05:33.929" v="4661" actId="207"/>
          <ac:spMkLst>
            <pc:docMk/>
            <pc:sldMk cId="3188447725" sldId="331"/>
            <ac:spMk id="4" creationId="{E0D8C5ED-A67C-FF15-1AC2-FC4762176459}"/>
          </ac:spMkLst>
        </pc:spChg>
        <pc:spChg chg="mod">
          <ac:chgData name="Capistran, Athziry (Student)" userId="06c77e13-cea5-4641-83d6-af20a0a0e596" providerId="ADAL" clId="{08251EB9-A288-6249-BDEC-7D106D782644}" dt="2024-02-11T04:05:29.874" v="4660" actId="207"/>
          <ac:spMkLst>
            <pc:docMk/>
            <pc:sldMk cId="3188447725" sldId="331"/>
            <ac:spMk id="5" creationId="{7D8FB166-6FC4-AA7D-033C-570851A55261}"/>
          </ac:spMkLst>
        </pc:spChg>
        <pc:spChg chg="mod">
          <ac:chgData name="Capistran, Athziry (Student)" userId="06c77e13-cea5-4641-83d6-af20a0a0e596" providerId="ADAL" clId="{08251EB9-A288-6249-BDEC-7D106D782644}" dt="2024-02-11T04:05:29.874" v="4660" actId="207"/>
          <ac:spMkLst>
            <pc:docMk/>
            <pc:sldMk cId="3188447725" sldId="331"/>
            <ac:spMk id="6" creationId="{E7A43EDE-F290-86EE-05AF-716A0CE6C59C}"/>
          </ac:spMkLst>
        </pc:spChg>
        <pc:spChg chg="mod">
          <ac:chgData name="Capistran, Athziry (Student)" userId="06c77e13-cea5-4641-83d6-af20a0a0e596" providerId="ADAL" clId="{08251EB9-A288-6249-BDEC-7D106D782644}" dt="2024-02-11T04:05:33.929" v="4661" actId="207"/>
          <ac:spMkLst>
            <pc:docMk/>
            <pc:sldMk cId="3188447725" sldId="331"/>
            <ac:spMk id="9" creationId="{BA93C374-E6FA-4A7F-ED78-0BC8D5DB87E7}"/>
          </ac:spMkLst>
        </pc:spChg>
      </pc:sldChg>
      <pc:sldChg chg="modSp add mod">
        <pc:chgData name="Capistran, Athziry (Student)" userId="06c77e13-cea5-4641-83d6-af20a0a0e596" providerId="ADAL" clId="{08251EB9-A288-6249-BDEC-7D106D782644}" dt="2024-02-11T04:06:02.663" v="4667" actId="207"/>
        <pc:sldMkLst>
          <pc:docMk/>
          <pc:sldMk cId="2419062202" sldId="332"/>
        </pc:sldMkLst>
        <pc:spChg chg="mod">
          <ac:chgData name="Capistran, Athziry (Student)" userId="06c77e13-cea5-4641-83d6-af20a0a0e596" providerId="ADAL" clId="{08251EB9-A288-6249-BDEC-7D106D782644}" dt="2024-02-11T04:05:48.939" v="4665" actId="1076"/>
          <ac:spMkLst>
            <pc:docMk/>
            <pc:sldMk cId="2419062202" sldId="332"/>
            <ac:spMk id="3" creationId="{4ED26F0F-B3AC-EC03-F0F4-6B419C2931A0}"/>
          </ac:spMkLst>
        </pc:spChg>
        <pc:spChg chg="mod">
          <ac:chgData name="Capistran, Athziry (Student)" userId="06c77e13-cea5-4641-83d6-af20a0a0e596" providerId="ADAL" clId="{08251EB9-A288-6249-BDEC-7D106D782644}" dt="2024-02-11T04:06:02.663" v="4667" actId="207"/>
          <ac:spMkLst>
            <pc:docMk/>
            <pc:sldMk cId="2419062202" sldId="332"/>
            <ac:spMk id="4" creationId="{4BB53B51-E1C8-B811-BC8B-D612FEE9E24D}"/>
          </ac:spMkLst>
        </pc:spChg>
        <pc:spChg chg="mod">
          <ac:chgData name="Capistran, Athziry (Student)" userId="06c77e13-cea5-4641-83d6-af20a0a0e596" providerId="ADAL" clId="{08251EB9-A288-6249-BDEC-7D106D782644}" dt="2024-02-11T04:06:02.663" v="4667" actId="207"/>
          <ac:spMkLst>
            <pc:docMk/>
            <pc:sldMk cId="2419062202" sldId="332"/>
            <ac:spMk id="9" creationId="{7259ECD1-51B7-D090-4066-E656D41D791F}"/>
          </ac:spMkLst>
        </pc:spChg>
        <pc:spChg chg="mod">
          <ac:chgData name="Capistran, Athziry (Student)" userId="06c77e13-cea5-4641-83d6-af20a0a0e596" providerId="ADAL" clId="{08251EB9-A288-6249-BDEC-7D106D782644}" dt="2024-02-11T04:05:54.485" v="4666" actId="207"/>
          <ac:spMkLst>
            <pc:docMk/>
            <pc:sldMk cId="2419062202" sldId="332"/>
            <ac:spMk id="10" creationId="{EA4297D7-D96D-293B-7BCA-ADE6E63F0095}"/>
          </ac:spMkLst>
        </pc:spChg>
        <pc:spChg chg="mod">
          <ac:chgData name="Capistran, Athziry (Student)" userId="06c77e13-cea5-4641-83d6-af20a0a0e596" providerId="ADAL" clId="{08251EB9-A288-6249-BDEC-7D106D782644}" dt="2024-02-11T04:05:54.485" v="4666" actId="207"/>
          <ac:spMkLst>
            <pc:docMk/>
            <pc:sldMk cId="2419062202" sldId="332"/>
            <ac:spMk id="11" creationId="{A16CDA88-7122-31BD-F11A-C9D1E8CCB944}"/>
          </ac:spMkLst>
        </pc:spChg>
      </pc:sldChg>
      <pc:sldChg chg="addSp delSp modSp add del mod setBg">
        <pc:chgData name="Capistran, Athziry (Student)" userId="06c77e13-cea5-4641-83d6-af20a0a0e596" providerId="ADAL" clId="{08251EB9-A288-6249-BDEC-7D106D782644}" dt="2024-02-11T21:51:17.827" v="6022" actId="2696"/>
        <pc:sldMkLst>
          <pc:docMk/>
          <pc:sldMk cId="398743672" sldId="333"/>
        </pc:sldMkLst>
        <pc:spChg chg="mod">
          <ac:chgData name="Capistran, Athziry (Student)" userId="06c77e13-cea5-4641-83d6-af20a0a0e596" providerId="ADAL" clId="{08251EB9-A288-6249-BDEC-7D106D782644}" dt="2024-02-11T04:42:18.132" v="5175" actId="1076"/>
          <ac:spMkLst>
            <pc:docMk/>
            <pc:sldMk cId="398743672" sldId="333"/>
            <ac:spMk id="2" creationId="{15622D4F-6789-4D81-2A06-613BF30DD1FE}"/>
          </ac:spMkLst>
        </pc:spChg>
        <pc:spChg chg="del mod">
          <ac:chgData name="Capistran, Athziry (Student)" userId="06c77e13-cea5-4641-83d6-af20a0a0e596" providerId="ADAL" clId="{08251EB9-A288-6249-BDEC-7D106D782644}" dt="2024-02-11T04:49:30.687" v="5246" actId="478"/>
          <ac:spMkLst>
            <pc:docMk/>
            <pc:sldMk cId="398743672" sldId="333"/>
            <ac:spMk id="3" creationId="{090166A3-9675-8F70-F6FC-E474EC1EBC8A}"/>
          </ac:spMkLst>
        </pc:spChg>
        <pc:spChg chg="del">
          <ac:chgData name="Capistran, Athziry (Student)" userId="06c77e13-cea5-4641-83d6-af20a0a0e596" providerId="ADAL" clId="{08251EB9-A288-6249-BDEC-7D106D782644}" dt="2024-02-11T04:30:13.961" v="4995" actId="478"/>
          <ac:spMkLst>
            <pc:docMk/>
            <pc:sldMk cId="398743672" sldId="333"/>
            <ac:spMk id="4" creationId="{044EC523-C16B-F124-58E0-D11E96E2697F}"/>
          </ac:spMkLst>
        </pc:spChg>
        <pc:spChg chg="mod topLvl">
          <ac:chgData name="Capistran, Athziry (Student)" userId="06c77e13-cea5-4641-83d6-af20a0a0e596" providerId="ADAL" clId="{08251EB9-A288-6249-BDEC-7D106D782644}" dt="2024-02-11T05:06:34.779" v="5428" actId="207"/>
          <ac:spMkLst>
            <pc:docMk/>
            <pc:sldMk cId="398743672" sldId="333"/>
            <ac:spMk id="5" creationId="{739B1419-3565-17E2-8144-4148543D97B4}"/>
          </ac:spMkLst>
        </pc:spChg>
        <pc:spChg chg="add del mod">
          <ac:chgData name="Capistran, Athziry (Student)" userId="06c77e13-cea5-4641-83d6-af20a0a0e596" providerId="ADAL" clId="{08251EB9-A288-6249-BDEC-7D106D782644}" dt="2024-02-11T04:43:37.747" v="5196" actId="1076"/>
          <ac:spMkLst>
            <pc:docMk/>
            <pc:sldMk cId="398743672" sldId="333"/>
            <ac:spMk id="6" creationId="{1BCD7B73-0ECF-4454-9A22-76653331A350}"/>
          </ac:spMkLst>
        </pc:spChg>
        <pc:spChg chg="del mod">
          <ac:chgData name="Capistran, Athziry (Student)" userId="06c77e13-cea5-4641-83d6-af20a0a0e596" providerId="ADAL" clId="{08251EB9-A288-6249-BDEC-7D106D782644}" dt="2024-02-11T04:49:29.666" v="5245" actId="478"/>
          <ac:spMkLst>
            <pc:docMk/>
            <pc:sldMk cId="398743672" sldId="333"/>
            <ac:spMk id="8" creationId="{7FDAE208-1A79-E15C-9D86-59AA49B4CE3E}"/>
          </ac:spMkLst>
        </pc:spChg>
        <pc:spChg chg="add mod">
          <ac:chgData name="Capistran, Athziry (Student)" userId="06c77e13-cea5-4641-83d6-af20a0a0e596" providerId="ADAL" clId="{08251EB9-A288-6249-BDEC-7D106D782644}" dt="2024-02-11T05:06:37.894" v="5429" actId="207"/>
          <ac:spMkLst>
            <pc:docMk/>
            <pc:sldMk cId="398743672" sldId="333"/>
            <ac:spMk id="9" creationId="{925FFBFF-5790-3401-9D9C-B276D946655B}"/>
          </ac:spMkLst>
        </pc:spChg>
        <pc:spChg chg="del">
          <ac:chgData name="Capistran, Athziry (Student)" userId="06c77e13-cea5-4641-83d6-af20a0a0e596" providerId="ADAL" clId="{08251EB9-A288-6249-BDEC-7D106D782644}" dt="2024-02-11T04:30:19.078" v="4998" actId="478"/>
          <ac:spMkLst>
            <pc:docMk/>
            <pc:sldMk cId="398743672" sldId="333"/>
            <ac:spMk id="10" creationId="{DD991BD9-C652-A5FE-42E6-22AC6E604A8B}"/>
          </ac:spMkLst>
        </pc:spChg>
        <pc:spChg chg="mod">
          <ac:chgData name="Capistran, Athziry (Student)" userId="06c77e13-cea5-4641-83d6-af20a0a0e596" providerId="ADAL" clId="{08251EB9-A288-6249-BDEC-7D106D782644}" dt="2024-02-11T05:07:39.187" v="5434" actId="207"/>
          <ac:spMkLst>
            <pc:docMk/>
            <pc:sldMk cId="398743672" sldId="333"/>
            <ac:spMk id="19" creationId="{ECD501C6-3557-FAD1-D5AD-208A6CD29D16}"/>
          </ac:spMkLst>
        </pc:spChg>
        <pc:spChg chg="del mod">
          <ac:chgData name="Capistran, Athziry (Student)" userId="06c77e13-cea5-4641-83d6-af20a0a0e596" providerId="ADAL" clId="{08251EB9-A288-6249-BDEC-7D106D782644}" dt="2024-02-11T04:30:03.875" v="4993" actId="478"/>
          <ac:spMkLst>
            <pc:docMk/>
            <pc:sldMk cId="398743672" sldId="333"/>
            <ac:spMk id="20" creationId="{AEBA5CBB-9E4C-FA6D-6F74-6CDEEBCDA659}"/>
          </ac:spMkLst>
        </pc:spChg>
        <pc:spChg chg="del mod">
          <ac:chgData name="Capistran, Athziry (Student)" userId="06c77e13-cea5-4641-83d6-af20a0a0e596" providerId="ADAL" clId="{08251EB9-A288-6249-BDEC-7D106D782644}" dt="2024-02-11T04:30:16.347" v="4997" actId="478"/>
          <ac:spMkLst>
            <pc:docMk/>
            <pc:sldMk cId="398743672" sldId="333"/>
            <ac:spMk id="21" creationId="{CC341B83-0F8A-EFF5-E7B6-AB0D352117F4}"/>
          </ac:spMkLst>
        </pc:spChg>
        <pc:spChg chg="del">
          <ac:chgData name="Capistran, Athziry (Student)" userId="06c77e13-cea5-4641-83d6-af20a0a0e596" providerId="ADAL" clId="{08251EB9-A288-6249-BDEC-7D106D782644}" dt="2024-02-11T04:30:19.078" v="4998" actId="478"/>
          <ac:spMkLst>
            <pc:docMk/>
            <pc:sldMk cId="398743672" sldId="333"/>
            <ac:spMk id="22" creationId="{BCFF21FD-0D47-CF11-59D6-0992895C44AA}"/>
          </ac:spMkLst>
        </pc:spChg>
        <pc:spChg chg="mod">
          <ac:chgData name="Capistran, Athziry (Student)" userId="06c77e13-cea5-4641-83d6-af20a0a0e596" providerId="ADAL" clId="{08251EB9-A288-6249-BDEC-7D106D782644}" dt="2024-02-11T05:07:39.187" v="5434" actId="207"/>
          <ac:spMkLst>
            <pc:docMk/>
            <pc:sldMk cId="398743672" sldId="333"/>
            <ac:spMk id="26" creationId="{FC051F4C-98A9-B9A5-9239-BFACA94BA4B0}"/>
          </ac:spMkLst>
        </pc:spChg>
        <pc:spChg chg="mod">
          <ac:chgData name="Capistran, Athziry (Student)" userId="06c77e13-cea5-4641-83d6-af20a0a0e596" providerId="ADAL" clId="{08251EB9-A288-6249-BDEC-7D106D782644}" dt="2024-02-11T05:07:39.187" v="5434" actId="207"/>
          <ac:spMkLst>
            <pc:docMk/>
            <pc:sldMk cId="398743672" sldId="333"/>
            <ac:spMk id="29" creationId="{B48ED61C-31AA-1DC3-B593-D2D971CEE181}"/>
          </ac:spMkLst>
        </pc:spChg>
        <pc:spChg chg="add del mod topLvl">
          <ac:chgData name="Capistran, Athziry (Student)" userId="06c77e13-cea5-4641-83d6-af20a0a0e596" providerId="ADAL" clId="{08251EB9-A288-6249-BDEC-7D106D782644}" dt="2024-02-11T04:55:38.534" v="5349" actId="478"/>
          <ac:spMkLst>
            <pc:docMk/>
            <pc:sldMk cId="398743672" sldId="333"/>
            <ac:spMk id="31" creationId="{05EFC29F-9D79-4894-18B6-6E90482534BD}"/>
          </ac:spMkLst>
        </pc:spChg>
        <pc:spChg chg="mod">
          <ac:chgData name="Capistran, Athziry (Student)" userId="06c77e13-cea5-4641-83d6-af20a0a0e596" providerId="ADAL" clId="{08251EB9-A288-6249-BDEC-7D106D782644}" dt="2024-02-11T05:07:39.187" v="5434" actId="207"/>
          <ac:spMkLst>
            <pc:docMk/>
            <pc:sldMk cId="398743672" sldId="333"/>
            <ac:spMk id="32" creationId="{A8263646-B7B2-C764-A1DB-E5BA04AD5309}"/>
          </ac:spMkLst>
        </pc:spChg>
        <pc:spChg chg="mod">
          <ac:chgData name="Capistran, Athziry (Student)" userId="06c77e13-cea5-4641-83d6-af20a0a0e596" providerId="ADAL" clId="{08251EB9-A288-6249-BDEC-7D106D782644}" dt="2024-02-11T05:07:39.187" v="5434" actId="207"/>
          <ac:spMkLst>
            <pc:docMk/>
            <pc:sldMk cId="398743672" sldId="333"/>
            <ac:spMk id="35" creationId="{DE00962D-E205-4899-179C-84115A400BA3}"/>
          </ac:spMkLst>
        </pc:spChg>
        <pc:spChg chg="add del mod">
          <ac:chgData name="Capistran, Athziry (Student)" userId="06c77e13-cea5-4641-83d6-af20a0a0e596" providerId="ADAL" clId="{08251EB9-A288-6249-BDEC-7D106D782644}" dt="2024-02-11T04:42:33.751" v="5179" actId="478"/>
          <ac:spMkLst>
            <pc:docMk/>
            <pc:sldMk cId="398743672" sldId="333"/>
            <ac:spMk id="37" creationId="{3098EEEB-73A7-852E-881B-6D47E269A41B}"/>
          </ac:spMkLst>
        </pc:spChg>
        <pc:spChg chg="mod">
          <ac:chgData name="Capistran, Athziry (Student)" userId="06c77e13-cea5-4641-83d6-af20a0a0e596" providerId="ADAL" clId="{08251EB9-A288-6249-BDEC-7D106D782644}" dt="2024-02-11T05:07:39.187" v="5434" actId="207"/>
          <ac:spMkLst>
            <pc:docMk/>
            <pc:sldMk cId="398743672" sldId="333"/>
            <ac:spMk id="39" creationId="{51AB1AEF-0B43-5C3C-D6DF-33C4C074FB74}"/>
          </ac:spMkLst>
        </pc:spChg>
        <pc:spChg chg="add del mod">
          <ac:chgData name="Capistran, Athziry (Student)" userId="06c77e13-cea5-4641-83d6-af20a0a0e596" providerId="ADAL" clId="{08251EB9-A288-6249-BDEC-7D106D782644}" dt="2024-02-11T04:50:39.799" v="5290" actId="478"/>
          <ac:spMkLst>
            <pc:docMk/>
            <pc:sldMk cId="398743672" sldId="333"/>
            <ac:spMk id="41" creationId="{9EE98163-BEB2-FADA-16F6-6456D9629830}"/>
          </ac:spMkLst>
        </pc:spChg>
        <pc:spChg chg="mod">
          <ac:chgData name="Capistran, Athziry (Student)" userId="06c77e13-cea5-4641-83d6-af20a0a0e596" providerId="ADAL" clId="{08251EB9-A288-6249-BDEC-7D106D782644}" dt="2024-02-11T05:07:39.187" v="5434" actId="207"/>
          <ac:spMkLst>
            <pc:docMk/>
            <pc:sldMk cId="398743672" sldId="333"/>
            <ac:spMk id="42" creationId="{79ECC205-2C2B-5C71-8984-88B5AB6D0792}"/>
          </ac:spMkLst>
        </pc:spChg>
        <pc:spChg chg="add del mod">
          <ac:chgData name="Capistran, Athziry (Student)" userId="06c77e13-cea5-4641-83d6-af20a0a0e596" providerId="ADAL" clId="{08251EB9-A288-6249-BDEC-7D106D782644}" dt="2024-02-11T04:50:57.127" v="5295" actId="478"/>
          <ac:spMkLst>
            <pc:docMk/>
            <pc:sldMk cId="398743672" sldId="333"/>
            <ac:spMk id="44" creationId="{9145F830-7BFD-CF54-D35B-E64C8C825C3E}"/>
          </ac:spMkLst>
        </pc:spChg>
        <pc:spChg chg="mod">
          <ac:chgData name="Capistran, Athziry (Student)" userId="06c77e13-cea5-4641-83d6-af20a0a0e596" providerId="ADAL" clId="{08251EB9-A288-6249-BDEC-7D106D782644}" dt="2024-02-11T05:07:39.187" v="5434" actId="207"/>
          <ac:spMkLst>
            <pc:docMk/>
            <pc:sldMk cId="398743672" sldId="333"/>
            <ac:spMk id="45" creationId="{0AEC80F2-481F-5923-684D-AF042CE31DBB}"/>
          </ac:spMkLst>
        </pc:spChg>
        <pc:spChg chg="add del mod">
          <ac:chgData name="Capistran, Athziry (Student)" userId="06c77e13-cea5-4641-83d6-af20a0a0e596" providerId="ADAL" clId="{08251EB9-A288-6249-BDEC-7D106D782644}" dt="2024-02-11T04:52:11.391" v="5319" actId="478"/>
          <ac:spMkLst>
            <pc:docMk/>
            <pc:sldMk cId="398743672" sldId="333"/>
            <ac:spMk id="51" creationId="{3D75E851-40DA-4D36-BE1E-180DC2FC3CAF}"/>
          </ac:spMkLst>
        </pc:spChg>
        <pc:spChg chg="add del mod">
          <ac:chgData name="Capistran, Athziry (Student)" userId="06c77e13-cea5-4641-83d6-af20a0a0e596" providerId="ADAL" clId="{08251EB9-A288-6249-BDEC-7D106D782644}" dt="2024-02-11T04:52:23.631" v="5323" actId="478"/>
          <ac:spMkLst>
            <pc:docMk/>
            <pc:sldMk cId="398743672" sldId="333"/>
            <ac:spMk id="52" creationId="{A0DACF0D-8467-E81F-0915-17CF83AA5C27}"/>
          </ac:spMkLst>
        </pc:spChg>
        <pc:spChg chg="add del mod">
          <ac:chgData name="Capistran, Athziry (Student)" userId="06c77e13-cea5-4641-83d6-af20a0a0e596" providerId="ADAL" clId="{08251EB9-A288-6249-BDEC-7D106D782644}" dt="2024-02-11T04:55:40.590" v="5350" actId="478"/>
          <ac:spMkLst>
            <pc:docMk/>
            <pc:sldMk cId="398743672" sldId="333"/>
            <ac:spMk id="53" creationId="{B501F6BD-9E0F-8B67-B71C-9D6DA9FCC7D2}"/>
          </ac:spMkLst>
        </pc:spChg>
        <pc:spChg chg="add del mod">
          <ac:chgData name="Capistran, Athziry (Student)" userId="06c77e13-cea5-4641-83d6-af20a0a0e596" providerId="ADAL" clId="{08251EB9-A288-6249-BDEC-7D106D782644}" dt="2024-02-11T04:55:42.279" v="5351" actId="478"/>
          <ac:spMkLst>
            <pc:docMk/>
            <pc:sldMk cId="398743672" sldId="333"/>
            <ac:spMk id="54" creationId="{7DF6F1EC-CCA4-624E-AFB7-7D99BB6586C0}"/>
          </ac:spMkLst>
        </pc:spChg>
        <pc:spChg chg="add mod">
          <ac:chgData name="Capistran, Athziry (Student)" userId="06c77e13-cea5-4641-83d6-af20a0a0e596" providerId="ADAL" clId="{08251EB9-A288-6249-BDEC-7D106D782644}" dt="2024-02-11T05:01:51.972" v="5397" actId="1076"/>
          <ac:spMkLst>
            <pc:docMk/>
            <pc:sldMk cId="398743672" sldId="333"/>
            <ac:spMk id="55" creationId="{13F35237-2A80-4DFC-FFEA-9A1F4A9811B0}"/>
          </ac:spMkLst>
        </pc:spChg>
        <pc:spChg chg="add del mod">
          <ac:chgData name="Capistran, Athziry (Student)" userId="06c77e13-cea5-4641-83d6-af20a0a0e596" providerId="ADAL" clId="{08251EB9-A288-6249-BDEC-7D106D782644}" dt="2024-02-11T05:00:31.973" v="5387" actId="478"/>
          <ac:spMkLst>
            <pc:docMk/>
            <pc:sldMk cId="398743672" sldId="333"/>
            <ac:spMk id="57" creationId="{600E761B-5D19-068B-D77F-4A61FEF50381}"/>
          </ac:spMkLst>
        </pc:spChg>
        <pc:spChg chg="mod">
          <ac:chgData name="Capistran, Athziry (Student)" userId="06c77e13-cea5-4641-83d6-af20a0a0e596" providerId="ADAL" clId="{08251EB9-A288-6249-BDEC-7D106D782644}" dt="2024-02-11T05:08:00.913" v="5436" actId="207"/>
          <ac:spMkLst>
            <pc:docMk/>
            <pc:sldMk cId="398743672" sldId="333"/>
            <ac:spMk id="66" creationId="{ECD501C6-3557-FAD1-D5AD-208A6CD29D16}"/>
          </ac:spMkLst>
        </pc:spChg>
        <pc:spChg chg="mod">
          <ac:chgData name="Capistran, Athziry (Student)" userId="06c77e13-cea5-4641-83d6-af20a0a0e596" providerId="ADAL" clId="{08251EB9-A288-6249-BDEC-7D106D782644}" dt="2024-02-11T05:08:00.913" v="5436" actId="207"/>
          <ac:spMkLst>
            <pc:docMk/>
            <pc:sldMk cId="398743672" sldId="333"/>
            <ac:spMk id="68" creationId="{ECD501C6-3557-FAD1-D5AD-208A6CD29D16}"/>
          </ac:spMkLst>
        </pc:spChg>
        <pc:spChg chg="mod">
          <ac:chgData name="Capistran, Athziry (Student)" userId="06c77e13-cea5-4641-83d6-af20a0a0e596" providerId="ADAL" clId="{08251EB9-A288-6249-BDEC-7D106D782644}" dt="2024-02-11T05:08:09.047" v="5437" actId="207"/>
          <ac:spMkLst>
            <pc:docMk/>
            <pc:sldMk cId="398743672" sldId="333"/>
            <ac:spMk id="75" creationId="{ECD501C6-3557-FAD1-D5AD-208A6CD29D16}"/>
          </ac:spMkLst>
        </pc:spChg>
        <pc:spChg chg="mod">
          <ac:chgData name="Capistran, Athziry (Student)" userId="06c77e13-cea5-4641-83d6-af20a0a0e596" providerId="ADAL" clId="{08251EB9-A288-6249-BDEC-7D106D782644}" dt="2024-02-11T05:08:12.858" v="5438" actId="207"/>
          <ac:spMkLst>
            <pc:docMk/>
            <pc:sldMk cId="398743672" sldId="333"/>
            <ac:spMk id="77" creationId="{ECD501C6-3557-FAD1-D5AD-208A6CD29D16}"/>
          </ac:spMkLst>
        </pc:spChg>
        <pc:grpChg chg="mod">
          <ac:chgData name="Capistran, Athziry (Student)" userId="06c77e13-cea5-4641-83d6-af20a0a0e596" providerId="ADAL" clId="{08251EB9-A288-6249-BDEC-7D106D782644}" dt="2024-02-11T04:43:25.246" v="5194" actId="165"/>
          <ac:grpSpMkLst>
            <pc:docMk/>
            <pc:sldMk cId="398743672" sldId="333"/>
            <ac:grpSpMk id="21" creationId="{8717E69B-C801-F81F-807D-A3910825FFBC}"/>
          </ac:grpSpMkLst>
        </pc:grpChg>
        <pc:grpChg chg="mod">
          <ac:chgData name="Capistran, Athziry (Student)" userId="06c77e13-cea5-4641-83d6-af20a0a0e596" providerId="ADAL" clId="{08251EB9-A288-6249-BDEC-7D106D782644}" dt="2024-02-11T04:43:25.246" v="5194" actId="165"/>
          <ac:grpSpMkLst>
            <pc:docMk/>
            <pc:sldMk cId="398743672" sldId="333"/>
            <ac:grpSpMk id="27" creationId="{99AC7D1E-1489-3FB0-09F9-CA7CA613736E}"/>
          </ac:grpSpMkLst>
        </pc:grpChg>
        <pc:grpChg chg="add mod topLvl">
          <ac:chgData name="Capistran, Athziry (Student)" userId="06c77e13-cea5-4641-83d6-af20a0a0e596" providerId="ADAL" clId="{08251EB9-A288-6249-BDEC-7D106D782644}" dt="2024-02-11T05:07:18.666" v="5432" actId="1366"/>
          <ac:grpSpMkLst>
            <pc:docMk/>
            <pc:sldMk cId="398743672" sldId="333"/>
            <ac:grpSpMk id="28" creationId="{1C5B67A8-7E76-380A-D1CD-91FD3EE05B4B}"/>
          </ac:grpSpMkLst>
        </pc:grpChg>
        <pc:grpChg chg="mod">
          <ac:chgData name="Capistran, Athziry (Student)" userId="06c77e13-cea5-4641-83d6-af20a0a0e596" providerId="ADAL" clId="{08251EB9-A288-6249-BDEC-7D106D782644}" dt="2024-02-11T04:43:25.246" v="5194" actId="165"/>
          <ac:grpSpMkLst>
            <pc:docMk/>
            <pc:sldMk cId="398743672" sldId="333"/>
            <ac:grpSpMk id="30" creationId="{289B27CF-D6FC-D039-D022-FEDBE922B471}"/>
          </ac:grpSpMkLst>
        </pc:grpChg>
        <pc:grpChg chg="mod">
          <ac:chgData name="Capistran, Athziry (Student)" userId="06c77e13-cea5-4641-83d6-af20a0a0e596" providerId="ADAL" clId="{08251EB9-A288-6249-BDEC-7D106D782644}" dt="2024-02-11T04:43:25.246" v="5194" actId="165"/>
          <ac:grpSpMkLst>
            <pc:docMk/>
            <pc:sldMk cId="398743672" sldId="333"/>
            <ac:grpSpMk id="33" creationId="{44502FA3-C8E3-21FC-FACB-7A9A5208DB02}"/>
          </ac:grpSpMkLst>
        </pc:grpChg>
        <pc:grpChg chg="add del mod">
          <ac:chgData name="Capistran, Athziry (Student)" userId="06c77e13-cea5-4641-83d6-af20a0a0e596" providerId="ADAL" clId="{08251EB9-A288-6249-BDEC-7D106D782644}" dt="2024-02-11T04:43:25.246" v="5194" actId="165"/>
          <ac:grpSpMkLst>
            <pc:docMk/>
            <pc:sldMk cId="398743672" sldId="333"/>
            <ac:grpSpMk id="34" creationId="{A94D2EA9-C57A-1C5B-6135-3667A7573C8F}"/>
          </ac:grpSpMkLst>
        </pc:grpChg>
        <pc:grpChg chg="mod">
          <ac:chgData name="Capistran, Athziry (Student)" userId="06c77e13-cea5-4641-83d6-af20a0a0e596" providerId="ADAL" clId="{08251EB9-A288-6249-BDEC-7D106D782644}" dt="2024-02-11T04:43:25.246" v="5194" actId="165"/>
          <ac:grpSpMkLst>
            <pc:docMk/>
            <pc:sldMk cId="398743672" sldId="333"/>
            <ac:grpSpMk id="36" creationId="{8943BBAD-074E-88E0-4749-CDABEEFE9051}"/>
          </ac:grpSpMkLst>
        </pc:grpChg>
        <pc:grpChg chg="mod">
          <ac:chgData name="Capistran, Athziry (Student)" userId="06c77e13-cea5-4641-83d6-af20a0a0e596" providerId="ADAL" clId="{08251EB9-A288-6249-BDEC-7D106D782644}" dt="2024-02-11T04:43:25.246" v="5194" actId="165"/>
          <ac:grpSpMkLst>
            <pc:docMk/>
            <pc:sldMk cId="398743672" sldId="333"/>
            <ac:grpSpMk id="40" creationId="{EE29ECEE-1B1B-A065-6AFF-EAF5A59F6015}"/>
          </ac:grpSpMkLst>
        </pc:grpChg>
        <pc:grpChg chg="mod">
          <ac:chgData name="Capistran, Athziry (Student)" userId="06c77e13-cea5-4641-83d6-af20a0a0e596" providerId="ADAL" clId="{08251EB9-A288-6249-BDEC-7D106D782644}" dt="2024-02-11T04:43:25.246" v="5194" actId="165"/>
          <ac:grpSpMkLst>
            <pc:docMk/>
            <pc:sldMk cId="398743672" sldId="333"/>
            <ac:grpSpMk id="43" creationId="{A0FAEAA4-C512-85C4-CFC7-0CE7CBA154FF}"/>
          </ac:grpSpMkLst>
        </pc:grpChg>
        <pc:grpChg chg="mod">
          <ac:chgData name="Capistran, Athziry (Student)" userId="06c77e13-cea5-4641-83d6-af20a0a0e596" providerId="ADAL" clId="{08251EB9-A288-6249-BDEC-7D106D782644}" dt="2024-02-11T04:43:25.246" v="5194" actId="165"/>
          <ac:grpSpMkLst>
            <pc:docMk/>
            <pc:sldMk cId="398743672" sldId="333"/>
            <ac:grpSpMk id="46" creationId="{3848F504-8DFE-E648-DC70-0C7AC4219C86}"/>
          </ac:grpSpMkLst>
        </pc:grpChg>
        <pc:grpChg chg="add mod">
          <ac:chgData name="Capistran, Athziry (Student)" userId="06c77e13-cea5-4641-83d6-af20a0a0e596" providerId="ADAL" clId="{08251EB9-A288-6249-BDEC-7D106D782644}" dt="2024-02-11T05:07:23.829" v="5433"/>
          <ac:grpSpMkLst>
            <pc:docMk/>
            <pc:sldMk cId="398743672" sldId="333"/>
            <ac:grpSpMk id="47" creationId="{B2A6E892-059A-0648-F3F5-A130BAE5AF24}"/>
          </ac:grpSpMkLst>
        </pc:grpChg>
        <pc:grpChg chg="mod">
          <ac:chgData name="Capistran, Athziry (Student)" userId="06c77e13-cea5-4641-83d6-af20a0a0e596" providerId="ADAL" clId="{08251EB9-A288-6249-BDEC-7D106D782644}" dt="2024-02-11T05:00:39.520" v="5389" actId="16481"/>
          <ac:grpSpMkLst>
            <pc:docMk/>
            <pc:sldMk cId="398743672" sldId="333"/>
            <ac:grpSpMk id="49" creationId="{7D689DD1-2520-D53D-AAEB-73366FBED726}"/>
          </ac:grpSpMkLst>
        </pc:grpChg>
        <pc:grpChg chg="add mod">
          <ac:chgData name="Capistran, Athziry (Student)" userId="06c77e13-cea5-4641-83d6-af20a0a0e596" providerId="ADAL" clId="{08251EB9-A288-6249-BDEC-7D106D782644}" dt="2024-02-11T05:07:18.666" v="5432" actId="1366"/>
          <ac:grpSpMkLst>
            <pc:docMk/>
            <pc:sldMk cId="398743672" sldId="333"/>
            <ac:grpSpMk id="50" creationId="{43C926DF-92EB-4C8C-E454-0318EB845408}"/>
          </ac:grpSpMkLst>
        </pc:grpChg>
        <pc:grpChg chg="mod">
          <ac:chgData name="Capistran, Athziry (Student)" userId="06c77e13-cea5-4641-83d6-af20a0a0e596" providerId="ADAL" clId="{08251EB9-A288-6249-BDEC-7D106D782644}" dt="2024-02-11T04:47:43.156" v="5230" actId="164"/>
          <ac:grpSpMkLst>
            <pc:docMk/>
            <pc:sldMk cId="398743672" sldId="333"/>
            <ac:grpSpMk id="67" creationId="{43A48B3B-8CCA-D72D-3CC7-B56B781774B4}"/>
          </ac:grpSpMkLst>
        </pc:grpChg>
        <pc:grpChg chg="mod">
          <ac:chgData name="Capistran, Athziry (Student)" userId="06c77e13-cea5-4641-83d6-af20a0a0e596" providerId="ADAL" clId="{08251EB9-A288-6249-BDEC-7D106D782644}" dt="2024-02-11T04:47:43.156" v="5230" actId="164"/>
          <ac:grpSpMkLst>
            <pc:docMk/>
            <pc:sldMk cId="398743672" sldId="333"/>
            <ac:grpSpMk id="74" creationId="{9C153601-5A2F-2D99-3039-FDD8F0154FEE}"/>
          </ac:grpSpMkLst>
        </pc:grpChg>
        <pc:grpChg chg="mod">
          <ac:chgData name="Capistran, Athziry (Student)" userId="06c77e13-cea5-4641-83d6-af20a0a0e596" providerId="ADAL" clId="{08251EB9-A288-6249-BDEC-7D106D782644}" dt="2024-02-11T05:07:18.666" v="5432" actId="1366"/>
          <ac:grpSpMkLst>
            <pc:docMk/>
            <pc:sldMk cId="398743672" sldId="333"/>
            <ac:grpSpMk id="76" creationId="{A0BAB11B-D95E-CA40-EB11-A33422C3607C}"/>
          </ac:grpSpMkLst>
        </pc:grpChg>
        <pc:picChg chg="mod">
          <ac:chgData name="Capistran, Athziry (Student)" userId="06c77e13-cea5-4641-83d6-af20a0a0e596" providerId="ADAL" clId="{08251EB9-A288-6249-BDEC-7D106D782644}" dt="2024-02-11T04:43:25.246" v="5194" actId="165"/>
          <ac:picMkLst>
            <pc:docMk/>
            <pc:sldMk cId="398743672" sldId="333"/>
            <ac:picMk id="4" creationId="{FE9FDACF-9641-A542-1389-85BD16204E08}"/>
          </ac:picMkLst>
        </pc:picChg>
        <pc:picChg chg="mod">
          <ac:chgData name="Capistran, Athziry (Student)" userId="06c77e13-cea5-4641-83d6-af20a0a0e596" providerId="ADAL" clId="{08251EB9-A288-6249-BDEC-7D106D782644}" dt="2024-02-11T05:07:48.412" v="5435"/>
          <ac:picMkLst>
            <pc:docMk/>
            <pc:sldMk cId="398743672" sldId="333"/>
            <ac:picMk id="10" creationId="{514B66E0-68AB-7E3B-E826-B453A8951915}"/>
          </ac:picMkLst>
        </pc:picChg>
        <pc:picChg chg="mod">
          <ac:chgData name="Capistran, Athziry (Student)" userId="06c77e13-cea5-4641-83d6-af20a0a0e596" providerId="ADAL" clId="{08251EB9-A288-6249-BDEC-7D106D782644}" dt="2024-02-11T04:43:25.246" v="5194" actId="165"/>
          <ac:picMkLst>
            <pc:docMk/>
            <pc:sldMk cId="398743672" sldId="333"/>
            <ac:picMk id="11" creationId="{6939A8D2-EF27-7A63-D4E1-5ADB2FEE8A23}"/>
          </ac:picMkLst>
        </pc:picChg>
        <pc:picChg chg="mod">
          <ac:chgData name="Capistran, Athziry (Student)" userId="06c77e13-cea5-4641-83d6-af20a0a0e596" providerId="ADAL" clId="{08251EB9-A288-6249-BDEC-7D106D782644}" dt="2024-02-11T04:43:25.246" v="5194" actId="165"/>
          <ac:picMkLst>
            <pc:docMk/>
            <pc:sldMk cId="398743672" sldId="333"/>
            <ac:picMk id="12" creationId="{1943CADF-F807-A713-F266-B26C5B4774A9}"/>
          </ac:picMkLst>
        </pc:picChg>
        <pc:picChg chg="mod">
          <ac:chgData name="Capistran, Athziry (Student)" userId="06c77e13-cea5-4641-83d6-af20a0a0e596" providerId="ADAL" clId="{08251EB9-A288-6249-BDEC-7D106D782644}" dt="2024-02-11T04:43:25.246" v="5194" actId="165"/>
          <ac:picMkLst>
            <pc:docMk/>
            <pc:sldMk cId="398743672" sldId="333"/>
            <ac:picMk id="13" creationId="{965B5A75-5322-CB37-78AE-88687BAFF311}"/>
          </ac:picMkLst>
        </pc:picChg>
        <pc:picChg chg="mod">
          <ac:chgData name="Capistran, Athziry (Student)" userId="06c77e13-cea5-4641-83d6-af20a0a0e596" providerId="ADAL" clId="{08251EB9-A288-6249-BDEC-7D106D782644}" dt="2024-02-11T04:43:25.246" v="5194" actId="165"/>
          <ac:picMkLst>
            <pc:docMk/>
            <pc:sldMk cId="398743672" sldId="333"/>
            <ac:picMk id="14" creationId="{F215E495-A8DF-251B-840E-5874AF30C2BC}"/>
          </ac:picMkLst>
        </pc:picChg>
        <pc:picChg chg="mod">
          <ac:chgData name="Capistran, Athziry (Student)" userId="06c77e13-cea5-4641-83d6-af20a0a0e596" providerId="ADAL" clId="{08251EB9-A288-6249-BDEC-7D106D782644}" dt="2024-02-11T04:43:25.246" v="5194" actId="165"/>
          <ac:picMkLst>
            <pc:docMk/>
            <pc:sldMk cId="398743672" sldId="333"/>
            <ac:picMk id="15" creationId="{24DF0590-76B6-1B1D-6B5B-1D9E7299D3B7}"/>
          </ac:picMkLst>
        </pc:picChg>
        <pc:picChg chg="mod">
          <ac:chgData name="Capistran, Athziry (Student)" userId="06c77e13-cea5-4641-83d6-af20a0a0e596" providerId="ADAL" clId="{08251EB9-A288-6249-BDEC-7D106D782644}" dt="2024-02-11T04:43:25.246" v="5194" actId="165"/>
          <ac:picMkLst>
            <pc:docMk/>
            <pc:sldMk cId="398743672" sldId="333"/>
            <ac:picMk id="16" creationId="{7DDEE393-CC5F-0C86-8FC1-3C7E323718CF}"/>
          </ac:picMkLst>
        </pc:picChg>
        <pc:picChg chg="mod">
          <ac:chgData name="Capistran, Athziry (Student)" userId="06c77e13-cea5-4641-83d6-af20a0a0e596" providerId="ADAL" clId="{08251EB9-A288-6249-BDEC-7D106D782644}" dt="2024-02-11T04:32:37.296" v="5059" actId="14100"/>
          <ac:picMkLst>
            <pc:docMk/>
            <pc:sldMk cId="398743672" sldId="333"/>
            <ac:picMk id="18" creationId="{D5CE5AF4-2D70-526A-1844-25579D95C74F}"/>
          </ac:picMkLst>
        </pc:picChg>
        <pc:picChg chg="mod">
          <ac:chgData name="Capistran, Athziry (Student)" userId="06c77e13-cea5-4641-83d6-af20a0a0e596" providerId="ADAL" clId="{08251EB9-A288-6249-BDEC-7D106D782644}" dt="2024-02-11T04:32:43.794" v="5060" actId="14100"/>
          <ac:picMkLst>
            <pc:docMk/>
            <pc:sldMk cId="398743672" sldId="333"/>
            <ac:picMk id="20" creationId="{FBF8550E-93CB-F383-0E48-95E75B2ED2BB}"/>
          </ac:picMkLst>
        </pc:picChg>
        <pc:picChg chg="mod">
          <ac:chgData name="Capistran, Athziry (Student)" userId="06c77e13-cea5-4641-83d6-af20a0a0e596" providerId="ADAL" clId="{08251EB9-A288-6249-BDEC-7D106D782644}" dt="2024-02-11T04:32:46.757" v="5061" actId="14100"/>
          <ac:picMkLst>
            <pc:docMk/>
            <pc:sldMk cId="398743672" sldId="333"/>
            <ac:picMk id="22" creationId="{A52BD55C-0E81-9AB6-8C6A-37A632151845}"/>
          </ac:picMkLst>
        </pc:picChg>
        <pc:picChg chg="mod modCrop">
          <ac:chgData name="Capistran, Athziry (Student)" userId="06c77e13-cea5-4641-83d6-af20a0a0e596" providerId="ADAL" clId="{08251EB9-A288-6249-BDEC-7D106D782644}" dt="2024-02-11T04:46:33.883" v="5222" actId="18131"/>
          <ac:picMkLst>
            <pc:docMk/>
            <pc:sldMk cId="398743672" sldId="333"/>
            <ac:picMk id="23" creationId="{A1350C6A-8D01-186A-F1E6-47E07822EE32}"/>
          </ac:picMkLst>
        </pc:picChg>
        <pc:picChg chg="mod">
          <ac:chgData name="Capistran, Athziry (Student)" userId="06c77e13-cea5-4641-83d6-af20a0a0e596" providerId="ADAL" clId="{08251EB9-A288-6249-BDEC-7D106D782644}" dt="2024-02-11T04:33:00.775" v="5064" actId="14100"/>
          <ac:picMkLst>
            <pc:docMk/>
            <pc:sldMk cId="398743672" sldId="333"/>
            <ac:picMk id="24" creationId="{488E2F7E-1C98-64E2-1780-A09EBF594EAD}"/>
          </ac:picMkLst>
        </pc:picChg>
        <pc:picChg chg="add del mod">
          <ac:chgData name="Capistran, Athziry (Student)" userId="06c77e13-cea5-4641-83d6-af20a0a0e596" providerId="ADAL" clId="{08251EB9-A288-6249-BDEC-7D106D782644}" dt="2024-02-11T05:00:29.150" v="5385" actId="478"/>
          <ac:picMkLst>
            <pc:docMk/>
            <pc:sldMk cId="398743672" sldId="333"/>
            <ac:picMk id="56" creationId="{A986A8D3-CE35-56A5-8607-B93BF765F7B8}"/>
          </ac:picMkLst>
        </pc:picChg>
      </pc:sldChg>
      <pc:sldChg chg="modSp add del mod ord">
        <pc:chgData name="Capistran, Athziry (Student)" userId="06c77e13-cea5-4641-83d6-af20a0a0e596" providerId="ADAL" clId="{08251EB9-A288-6249-BDEC-7D106D782644}" dt="2024-02-11T04:15:05.168" v="4728" actId="2696"/>
        <pc:sldMkLst>
          <pc:docMk/>
          <pc:sldMk cId="2355040491" sldId="333"/>
        </pc:sldMkLst>
        <pc:picChg chg="mod">
          <ac:chgData name="Capistran, Athziry (Student)" userId="06c77e13-cea5-4641-83d6-af20a0a0e596" providerId="ADAL" clId="{08251EB9-A288-6249-BDEC-7D106D782644}" dt="2024-02-11T04:08:58.349" v="4679" actId="2085"/>
          <ac:picMkLst>
            <pc:docMk/>
            <pc:sldMk cId="2355040491" sldId="333"/>
            <ac:picMk id="4" creationId="{B24D7019-B59D-36DE-AFF1-4DE66DA5C194}"/>
          </ac:picMkLst>
        </pc:picChg>
      </pc:sldChg>
      <pc:sldChg chg="modTransition setBg">
        <pc:chgData name="Capistran, Athziry (Student)" userId="06c77e13-cea5-4641-83d6-af20a0a0e596" providerId="ADAL" clId="{08251EB9-A288-6249-BDEC-7D106D782644}" dt="2024-02-11T05:21:35.115" v="5547"/>
        <pc:sldMkLst>
          <pc:docMk/>
          <pc:sldMk cId="1840842517" sldId="334"/>
        </pc:sldMkLst>
      </pc:sldChg>
      <pc:sldChg chg="addSp delSp modSp add mod">
        <pc:chgData name="Capistran, Athziry (Student)" userId="06c77e13-cea5-4641-83d6-af20a0a0e596" providerId="ADAL" clId="{08251EB9-A288-6249-BDEC-7D106D782644}" dt="2024-02-11T04:15:15.432" v="4729" actId="20577"/>
        <pc:sldMkLst>
          <pc:docMk/>
          <pc:sldMk cId="2856104348" sldId="334"/>
        </pc:sldMkLst>
        <pc:spChg chg="del">
          <ac:chgData name="Capistran, Athziry (Student)" userId="06c77e13-cea5-4641-83d6-af20a0a0e596" providerId="ADAL" clId="{08251EB9-A288-6249-BDEC-7D106D782644}" dt="2024-02-11T04:10:15.646" v="4681" actId="478"/>
          <ac:spMkLst>
            <pc:docMk/>
            <pc:sldMk cId="2856104348" sldId="334"/>
            <ac:spMk id="7" creationId="{0E3EE850-AFF2-7711-7610-5DE1EA2E0A76}"/>
          </ac:spMkLst>
        </pc:spChg>
        <pc:spChg chg="mod">
          <ac:chgData name="Capistran, Athziry (Student)" userId="06c77e13-cea5-4641-83d6-af20a0a0e596" providerId="ADAL" clId="{08251EB9-A288-6249-BDEC-7D106D782644}" dt="2024-02-11T04:15:15.432" v="4729" actId="20577"/>
          <ac:spMkLst>
            <pc:docMk/>
            <pc:sldMk cId="2856104348" sldId="334"/>
            <ac:spMk id="7" creationId="{C1342CE1-B2F7-D8C6-0002-2AB17EE3368E}"/>
          </ac:spMkLst>
        </pc:spChg>
        <pc:grpChg chg="del">
          <ac:chgData name="Capistran, Athziry (Student)" userId="06c77e13-cea5-4641-83d6-af20a0a0e596" providerId="ADAL" clId="{08251EB9-A288-6249-BDEC-7D106D782644}" dt="2024-02-11T04:10:16.587" v="4682" actId="478"/>
          <ac:grpSpMkLst>
            <pc:docMk/>
            <pc:sldMk cId="2856104348" sldId="334"/>
            <ac:grpSpMk id="10" creationId="{E046ADF0-7EB9-DD76-C0EF-0B490DC7533C}"/>
          </ac:grpSpMkLst>
        </pc:grpChg>
        <pc:picChg chg="mod">
          <ac:chgData name="Capistran, Athziry (Student)" userId="06c77e13-cea5-4641-83d6-af20a0a0e596" providerId="ADAL" clId="{08251EB9-A288-6249-BDEC-7D106D782644}" dt="2024-02-11T04:11:23.584" v="4687" actId="1076"/>
          <ac:picMkLst>
            <pc:docMk/>
            <pc:sldMk cId="2856104348" sldId="334"/>
            <ac:picMk id="5" creationId="{55C11966-4818-ECB2-521F-E6EAA56D2FDD}"/>
          </ac:picMkLst>
        </pc:picChg>
        <pc:picChg chg="add del mod">
          <ac:chgData name="Capistran, Athziry (Student)" userId="06c77e13-cea5-4641-83d6-af20a0a0e596" providerId="ADAL" clId="{08251EB9-A288-6249-BDEC-7D106D782644}" dt="2024-02-11T04:11:16.655" v="4686" actId="478"/>
          <ac:picMkLst>
            <pc:docMk/>
            <pc:sldMk cId="2856104348" sldId="334"/>
            <ac:picMk id="6" creationId="{632DF783-8D81-CB99-7AF3-F2417AAACD21}"/>
          </ac:picMkLst>
        </pc:picChg>
      </pc:sldChg>
      <pc:sldChg chg="add">
        <pc:chgData name="Capistran, Athziry (Student)" userId="06c77e13-cea5-4641-83d6-af20a0a0e596" providerId="ADAL" clId="{08251EB9-A288-6249-BDEC-7D106D782644}" dt="2024-02-11T04:10:21.252" v="4683" actId="2890"/>
        <pc:sldMkLst>
          <pc:docMk/>
          <pc:sldMk cId="1546766250" sldId="335"/>
        </pc:sldMkLst>
      </pc:sldChg>
      <pc:sldChg chg="addSp delSp modSp mod ord modTransition setBg">
        <pc:chgData name="Capistran, Athziry (Student)" userId="06c77e13-cea5-4641-83d6-af20a0a0e596" providerId="ADAL" clId="{08251EB9-A288-6249-BDEC-7D106D782644}" dt="2024-02-11T22:35:24.769" v="6315" actId="1076"/>
        <pc:sldMkLst>
          <pc:docMk/>
          <pc:sldMk cId="3890433406" sldId="335"/>
        </pc:sldMkLst>
        <pc:picChg chg="del">
          <ac:chgData name="Capistran, Athziry (Student)" userId="06c77e13-cea5-4641-83d6-af20a0a0e596" providerId="ADAL" clId="{08251EB9-A288-6249-BDEC-7D106D782644}" dt="2024-02-11T22:34:24.551" v="6306" actId="478"/>
          <ac:picMkLst>
            <pc:docMk/>
            <pc:sldMk cId="3890433406" sldId="335"/>
            <ac:picMk id="4" creationId="{BFDB1135-3E7C-A531-9BB4-4939942F70DE}"/>
          </ac:picMkLst>
        </pc:picChg>
        <pc:picChg chg="del mod">
          <ac:chgData name="Capistran, Athziry (Student)" userId="06c77e13-cea5-4641-83d6-af20a0a0e596" providerId="ADAL" clId="{08251EB9-A288-6249-BDEC-7D106D782644}" dt="2024-02-11T22:35:01.474" v="6307" actId="478"/>
          <ac:picMkLst>
            <pc:docMk/>
            <pc:sldMk cId="3890433406" sldId="335"/>
            <ac:picMk id="6" creationId="{1662CE0C-7D69-8CBA-33BB-0F192BEE9919}"/>
          </ac:picMkLst>
        </pc:picChg>
        <pc:picChg chg="add mod">
          <ac:chgData name="Capistran, Athziry (Student)" userId="06c77e13-cea5-4641-83d6-af20a0a0e596" providerId="ADAL" clId="{08251EB9-A288-6249-BDEC-7D106D782644}" dt="2024-02-11T22:35:24.769" v="6315" actId="1076"/>
          <ac:picMkLst>
            <pc:docMk/>
            <pc:sldMk cId="3890433406" sldId="335"/>
            <ac:picMk id="7" creationId="{C16D0686-A124-E79B-ABEC-B12665AB92EF}"/>
          </ac:picMkLst>
        </pc:picChg>
      </pc:sldChg>
      <pc:sldChg chg="delSp modSp add del mod ord setBg">
        <pc:chgData name="Capistran, Athziry (Student)" userId="06c77e13-cea5-4641-83d6-af20a0a0e596" providerId="ADAL" clId="{08251EB9-A288-6249-BDEC-7D106D782644}" dt="2024-02-11T21:51:15.728" v="6020" actId="2696"/>
        <pc:sldMkLst>
          <pc:docMk/>
          <pc:sldMk cId="783664496" sldId="336"/>
        </pc:sldMkLst>
        <pc:spChg chg="mod">
          <ac:chgData name="Capistran, Athziry (Student)" userId="06c77e13-cea5-4641-83d6-af20a0a0e596" providerId="ADAL" clId="{08251EB9-A288-6249-BDEC-7D106D782644}" dt="2024-02-11T05:05:17.907" v="5416" actId="207"/>
          <ac:spMkLst>
            <pc:docMk/>
            <pc:sldMk cId="783664496" sldId="336"/>
            <ac:spMk id="5" creationId="{F1941AFE-3576-78EA-538E-5643A712E6B2}"/>
          </ac:spMkLst>
        </pc:spChg>
        <pc:spChg chg="mod">
          <ac:chgData name="Capistran, Athziry (Student)" userId="06c77e13-cea5-4641-83d6-af20a0a0e596" providerId="ADAL" clId="{08251EB9-A288-6249-BDEC-7D106D782644}" dt="2024-02-11T05:05:39.833" v="5419" actId="207"/>
          <ac:spMkLst>
            <pc:docMk/>
            <pc:sldMk cId="783664496" sldId="336"/>
            <ac:spMk id="6" creationId="{F6708BF0-0940-83D5-AEAF-F3B1E07EF8A7}"/>
          </ac:spMkLst>
        </pc:spChg>
        <pc:spChg chg="mod">
          <ac:chgData name="Capistran, Athziry (Student)" userId="06c77e13-cea5-4641-83d6-af20a0a0e596" providerId="ADAL" clId="{08251EB9-A288-6249-BDEC-7D106D782644}" dt="2024-02-11T05:05:39.833" v="5419" actId="207"/>
          <ac:spMkLst>
            <pc:docMk/>
            <pc:sldMk cId="783664496" sldId="336"/>
            <ac:spMk id="9" creationId="{219A9803-A6BC-E591-7DDF-99A42F862726}"/>
          </ac:spMkLst>
        </pc:spChg>
        <pc:spChg chg="mod">
          <ac:chgData name="Capistran, Athziry (Student)" userId="06c77e13-cea5-4641-83d6-af20a0a0e596" providerId="ADAL" clId="{08251EB9-A288-6249-BDEC-7D106D782644}" dt="2024-02-11T05:05:17.093" v="5414" actId="207"/>
          <ac:spMkLst>
            <pc:docMk/>
            <pc:sldMk cId="783664496" sldId="336"/>
            <ac:spMk id="19" creationId="{ECD6D952-CB16-962F-6D11-7C9B15AFABD8}"/>
          </ac:spMkLst>
        </pc:spChg>
        <pc:spChg chg="mod">
          <ac:chgData name="Capistran, Athziry (Student)" userId="06c77e13-cea5-4641-83d6-af20a0a0e596" providerId="ADAL" clId="{08251EB9-A288-6249-BDEC-7D106D782644}" dt="2024-02-11T05:05:17.093" v="5414" actId="207"/>
          <ac:spMkLst>
            <pc:docMk/>
            <pc:sldMk cId="783664496" sldId="336"/>
            <ac:spMk id="26" creationId="{8FFF0445-B37B-4A4F-68A2-E13F830F6E92}"/>
          </ac:spMkLst>
        </pc:spChg>
        <pc:spChg chg="mod">
          <ac:chgData name="Capistran, Athziry (Student)" userId="06c77e13-cea5-4641-83d6-af20a0a0e596" providerId="ADAL" clId="{08251EB9-A288-6249-BDEC-7D106D782644}" dt="2024-02-11T05:05:17.093" v="5414" actId="207"/>
          <ac:spMkLst>
            <pc:docMk/>
            <pc:sldMk cId="783664496" sldId="336"/>
            <ac:spMk id="29" creationId="{0AEEE413-52BE-AFE9-667E-A4677D4815FF}"/>
          </ac:spMkLst>
        </pc:spChg>
        <pc:spChg chg="del">
          <ac:chgData name="Capistran, Athziry (Student)" userId="06c77e13-cea5-4641-83d6-af20a0a0e596" providerId="ADAL" clId="{08251EB9-A288-6249-BDEC-7D106D782644}" dt="2024-02-11T04:53:37.394" v="5331" actId="478"/>
          <ac:spMkLst>
            <pc:docMk/>
            <pc:sldMk cId="783664496" sldId="336"/>
            <ac:spMk id="31" creationId="{6B8F665D-6DC2-3540-16F6-52252F499578}"/>
          </ac:spMkLst>
        </pc:spChg>
        <pc:spChg chg="mod">
          <ac:chgData name="Capistran, Athziry (Student)" userId="06c77e13-cea5-4641-83d6-af20a0a0e596" providerId="ADAL" clId="{08251EB9-A288-6249-BDEC-7D106D782644}" dt="2024-02-11T05:05:17.093" v="5414" actId="207"/>
          <ac:spMkLst>
            <pc:docMk/>
            <pc:sldMk cId="783664496" sldId="336"/>
            <ac:spMk id="32" creationId="{A2A667E3-4ED0-2810-23C6-94EA120443B9}"/>
          </ac:spMkLst>
        </pc:spChg>
        <pc:spChg chg="mod">
          <ac:chgData name="Capistran, Athziry (Student)" userId="06c77e13-cea5-4641-83d6-af20a0a0e596" providerId="ADAL" clId="{08251EB9-A288-6249-BDEC-7D106D782644}" dt="2024-02-11T05:05:17.093" v="5414" actId="207"/>
          <ac:spMkLst>
            <pc:docMk/>
            <pc:sldMk cId="783664496" sldId="336"/>
            <ac:spMk id="35" creationId="{6CF5191A-9EF9-3324-5A69-ED6ADB6AD17E}"/>
          </ac:spMkLst>
        </pc:spChg>
        <pc:spChg chg="mod">
          <ac:chgData name="Capistran, Athziry (Student)" userId="06c77e13-cea5-4641-83d6-af20a0a0e596" providerId="ADAL" clId="{08251EB9-A288-6249-BDEC-7D106D782644}" dt="2024-02-11T05:05:17.093" v="5414" actId="207"/>
          <ac:spMkLst>
            <pc:docMk/>
            <pc:sldMk cId="783664496" sldId="336"/>
            <ac:spMk id="39" creationId="{E75FC995-5ED4-3EBF-6D92-B84889CAF27D}"/>
          </ac:spMkLst>
        </pc:spChg>
        <pc:spChg chg="mod">
          <ac:chgData name="Capistran, Athziry (Student)" userId="06c77e13-cea5-4641-83d6-af20a0a0e596" providerId="ADAL" clId="{08251EB9-A288-6249-BDEC-7D106D782644}" dt="2024-02-11T05:05:17.093" v="5414" actId="207"/>
          <ac:spMkLst>
            <pc:docMk/>
            <pc:sldMk cId="783664496" sldId="336"/>
            <ac:spMk id="42" creationId="{1D58F7E4-DB33-3A68-80C9-535B59D4B484}"/>
          </ac:spMkLst>
        </pc:spChg>
        <pc:spChg chg="mod">
          <ac:chgData name="Capistran, Athziry (Student)" userId="06c77e13-cea5-4641-83d6-af20a0a0e596" providerId="ADAL" clId="{08251EB9-A288-6249-BDEC-7D106D782644}" dt="2024-02-11T05:05:17.093" v="5414" actId="207"/>
          <ac:spMkLst>
            <pc:docMk/>
            <pc:sldMk cId="783664496" sldId="336"/>
            <ac:spMk id="45" creationId="{DE166D7B-9D2A-1AEE-BBF7-B2E559140E74}"/>
          </ac:spMkLst>
        </pc:spChg>
        <pc:spChg chg="mod">
          <ac:chgData name="Capistran, Athziry (Student)" userId="06c77e13-cea5-4641-83d6-af20a0a0e596" providerId="ADAL" clId="{08251EB9-A288-6249-BDEC-7D106D782644}" dt="2024-02-11T05:05:16.860" v="5413" actId="207"/>
          <ac:spMkLst>
            <pc:docMk/>
            <pc:sldMk cId="783664496" sldId="336"/>
            <ac:spMk id="48" creationId="{A9789895-EF80-19FD-2D48-7C2F8924768F}"/>
          </ac:spMkLst>
        </pc:spChg>
        <pc:spChg chg="mod">
          <ac:chgData name="Capistran, Athziry (Student)" userId="06c77e13-cea5-4641-83d6-af20a0a0e596" providerId="ADAL" clId="{08251EB9-A288-6249-BDEC-7D106D782644}" dt="2024-02-11T04:53:43.502" v="5333" actId="1076"/>
          <ac:spMkLst>
            <pc:docMk/>
            <pc:sldMk cId="783664496" sldId="336"/>
            <ac:spMk id="53" creationId="{0772F009-AE4B-8FF6-A5D7-4146CF65F2DE}"/>
          </ac:spMkLst>
        </pc:spChg>
        <pc:spChg chg="del">
          <ac:chgData name="Capistran, Athziry (Student)" userId="06c77e13-cea5-4641-83d6-af20a0a0e596" providerId="ADAL" clId="{08251EB9-A288-6249-BDEC-7D106D782644}" dt="2024-02-11T04:53:44.741" v="5334" actId="478"/>
          <ac:spMkLst>
            <pc:docMk/>
            <pc:sldMk cId="783664496" sldId="336"/>
            <ac:spMk id="54" creationId="{DCC327D5-89BE-867D-7BCF-5EDC735D7A01}"/>
          </ac:spMkLst>
        </pc:spChg>
        <pc:grpChg chg="mod">
          <ac:chgData name="Capistran, Athziry (Student)" userId="06c77e13-cea5-4641-83d6-af20a0a0e596" providerId="ADAL" clId="{08251EB9-A288-6249-BDEC-7D106D782644}" dt="2024-02-11T05:04:38.246" v="5407" actId="1366"/>
          <ac:grpSpMkLst>
            <pc:docMk/>
            <pc:sldMk cId="783664496" sldId="336"/>
            <ac:grpSpMk id="28" creationId="{9C606076-F47E-A924-4670-80CF7D8D1211}"/>
          </ac:grpSpMkLst>
        </pc:grpChg>
        <pc:grpChg chg="mod">
          <ac:chgData name="Capistran, Athziry (Student)" userId="06c77e13-cea5-4641-83d6-af20a0a0e596" providerId="ADAL" clId="{08251EB9-A288-6249-BDEC-7D106D782644}" dt="2024-02-11T04:55:04.549" v="5347" actId="1367"/>
          <ac:grpSpMkLst>
            <pc:docMk/>
            <pc:sldMk cId="783664496" sldId="336"/>
            <ac:grpSpMk id="47" creationId="{2811FF69-A675-AAA8-0DDF-A51B2B4522D8}"/>
          </ac:grpSpMkLst>
        </pc:grpChg>
        <pc:grpChg chg="mod">
          <ac:chgData name="Capistran, Athziry (Student)" userId="06c77e13-cea5-4641-83d6-af20a0a0e596" providerId="ADAL" clId="{08251EB9-A288-6249-BDEC-7D106D782644}" dt="2024-02-11T05:04:52.903" v="5410"/>
          <ac:grpSpMkLst>
            <pc:docMk/>
            <pc:sldMk cId="783664496" sldId="336"/>
            <ac:grpSpMk id="49" creationId="{A930290F-614F-3EB5-7F76-E722B6E9A21A}"/>
          </ac:grpSpMkLst>
        </pc:grpChg>
        <pc:grpChg chg="mod">
          <ac:chgData name="Capistran, Athziry (Student)" userId="06c77e13-cea5-4641-83d6-af20a0a0e596" providerId="ADAL" clId="{08251EB9-A288-6249-BDEC-7D106D782644}" dt="2024-02-11T04:55:04.549" v="5347" actId="1367"/>
          <ac:grpSpMkLst>
            <pc:docMk/>
            <pc:sldMk cId="783664496" sldId="336"/>
            <ac:grpSpMk id="50" creationId="{C54D7112-D889-2D12-49FF-E4BF3429541E}"/>
          </ac:grpSpMkLst>
        </pc:grpChg>
        <pc:grpChg chg="mod">
          <ac:chgData name="Capistran, Athziry (Student)" userId="06c77e13-cea5-4641-83d6-af20a0a0e596" providerId="ADAL" clId="{08251EB9-A288-6249-BDEC-7D106D782644}" dt="2024-02-11T04:55:04.549" v="5347" actId="1367"/>
          <ac:grpSpMkLst>
            <pc:docMk/>
            <pc:sldMk cId="783664496" sldId="336"/>
            <ac:grpSpMk id="76" creationId="{8B307799-0A29-29A5-82AA-69EA2E321B6A}"/>
          </ac:grpSpMkLst>
        </pc:grpChg>
      </pc:sldChg>
      <pc:sldChg chg="add">
        <pc:chgData name="Capistran, Athziry (Student)" userId="06c77e13-cea5-4641-83d6-af20a0a0e596" providerId="ADAL" clId="{08251EB9-A288-6249-BDEC-7D106D782644}" dt="2024-02-11T04:10:23.316" v="4684" actId="2890"/>
        <pc:sldMkLst>
          <pc:docMk/>
          <pc:sldMk cId="1867062711" sldId="336"/>
        </pc:sldMkLst>
      </pc:sldChg>
      <pc:sldChg chg="modSp add del mod">
        <pc:chgData name="Capistran, Athziry (Student)" userId="06c77e13-cea5-4641-83d6-af20a0a0e596" providerId="ADAL" clId="{08251EB9-A288-6249-BDEC-7D106D782644}" dt="2024-02-11T05:00:55.701" v="5391" actId="2696"/>
        <pc:sldMkLst>
          <pc:docMk/>
          <pc:sldMk cId="1717328605" sldId="337"/>
        </pc:sldMkLst>
        <pc:spChg chg="mod">
          <ac:chgData name="Capistran, Athziry (Student)" userId="06c77e13-cea5-4641-83d6-af20a0a0e596" providerId="ADAL" clId="{08251EB9-A288-6249-BDEC-7D106D782644}" dt="2024-02-11T04:56:50.442" v="5360" actId="1367"/>
          <ac:spMkLst>
            <pc:docMk/>
            <pc:sldMk cId="1717328605" sldId="337"/>
            <ac:spMk id="5" creationId="{B8474EF2-9138-D324-2035-C124D2F3FA0B}"/>
          </ac:spMkLst>
        </pc:spChg>
        <pc:spChg chg="mod">
          <ac:chgData name="Capistran, Athziry (Student)" userId="06c77e13-cea5-4641-83d6-af20a0a0e596" providerId="ADAL" clId="{08251EB9-A288-6249-BDEC-7D106D782644}" dt="2024-02-11T04:57:01.430" v="5362" actId="16481"/>
          <ac:spMkLst>
            <pc:docMk/>
            <pc:sldMk cId="1717328605" sldId="337"/>
            <ac:spMk id="55" creationId="{3C2BD9A5-85AE-DD23-DEEB-010857837E0C}"/>
          </ac:spMkLst>
        </pc:spChg>
        <pc:grpChg chg="mod">
          <ac:chgData name="Capistran, Athziry (Student)" userId="06c77e13-cea5-4641-83d6-af20a0a0e596" providerId="ADAL" clId="{08251EB9-A288-6249-BDEC-7D106D782644}" dt="2024-02-11T04:56:50.442" v="5360" actId="1367"/>
          <ac:grpSpMkLst>
            <pc:docMk/>
            <pc:sldMk cId="1717328605" sldId="337"/>
            <ac:grpSpMk id="28" creationId="{207F598F-6790-744B-5F87-764884EF5149}"/>
          </ac:grpSpMkLst>
        </pc:grpChg>
        <pc:grpChg chg="mod">
          <ac:chgData name="Capistran, Athziry (Student)" userId="06c77e13-cea5-4641-83d6-af20a0a0e596" providerId="ADAL" clId="{08251EB9-A288-6249-BDEC-7D106D782644}" dt="2024-02-11T04:57:01.430" v="5362" actId="16481"/>
          <ac:grpSpMkLst>
            <pc:docMk/>
            <pc:sldMk cId="1717328605" sldId="337"/>
            <ac:grpSpMk id="49" creationId="{AC62EE84-7F29-D493-AC18-85EEB84A3140}"/>
          </ac:grpSpMkLst>
        </pc:grpChg>
      </pc:sldChg>
      <pc:sldChg chg="add del">
        <pc:chgData name="Capistran, Athziry (Student)" userId="06c77e13-cea5-4641-83d6-af20a0a0e596" providerId="ADAL" clId="{08251EB9-A288-6249-BDEC-7D106D782644}" dt="2024-02-11T04:53:53.918" v="5336" actId="2696"/>
        <pc:sldMkLst>
          <pc:docMk/>
          <pc:sldMk cId="4229854954" sldId="337"/>
        </pc:sldMkLst>
      </pc:sldChg>
      <pc:sldChg chg="addSp delSp modSp add del mod ord">
        <pc:chgData name="Capistran, Athziry (Student)" userId="06c77e13-cea5-4641-83d6-af20a0a0e596" providerId="ADAL" clId="{08251EB9-A288-6249-BDEC-7D106D782644}" dt="2024-02-11T21:51:18.713" v="6023" actId="2696"/>
        <pc:sldMkLst>
          <pc:docMk/>
          <pc:sldMk cId="474320923" sldId="338"/>
        </pc:sldMkLst>
        <pc:spChg chg="mod">
          <ac:chgData name="Capistran, Athziry (Student)" userId="06c77e13-cea5-4641-83d6-af20a0a0e596" providerId="ADAL" clId="{08251EB9-A288-6249-BDEC-7D106D782644}" dt="2024-02-11T05:08:39.130" v="5442" actId="207"/>
          <ac:spMkLst>
            <pc:docMk/>
            <pc:sldMk cId="474320923" sldId="338"/>
            <ac:spMk id="5" creationId="{86ECA67A-0F4F-F59E-D9E9-9908D5E6DE20}"/>
          </ac:spMkLst>
        </pc:spChg>
        <pc:spChg chg="mod">
          <ac:chgData name="Capistran, Athziry (Student)" userId="06c77e13-cea5-4641-83d6-af20a0a0e596" providerId="ADAL" clId="{08251EB9-A288-6249-BDEC-7D106D782644}" dt="2024-02-11T05:08:39.130" v="5442" actId="207"/>
          <ac:spMkLst>
            <pc:docMk/>
            <pc:sldMk cId="474320923" sldId="338"/>
            <ac:spMk id="6" creationId="{B23D1ECD-8192-D1FF-AA1E-4A5558B6814B}"/>
          </ac:spMkLst>
        </pc:spChg>
        <pc:spChg chg="mod">
          <ac:chgData name="Capistran, Athziry (Student)" userId="06c77e13-cea5-4641-83d6-af20a0a0e596" providerId="ADAL" clId="{08251EB9-A288-6249-BDEC-7D106D782644}" dt="2024-02-11T05:08:34.822" v="5441" actId="207"/>
          <ac:spMkLst>
            <pc:docMk/>
            <pc:sldMk cId="474320923" sldId="338"/>
            <ac:spMk id="19" creationId="{93BE8D24-6C0B-F9CF-C753-2BF8181CBA31}"/>
          </ac:spMkLst>
        </pc:spChg>
        <pc:spChg chg="mod">
          <ac:chgData name="Capistran, Athziry (Student)" userId="06c77e13-cea5-4641-83d6-af20a0a0e596" providerId="ADAL" clId="{08251EB9-A288-6249-BDEC-7D106D782644}" dt="2024-02-11T05:08:34.822" v="5441" actId="207"/>
          <ac:spMkLst>
            <pc:docMk/>
            <pc:sldMk cId="474320923" sldId="338"/>
            <ac:spMk id="26" creationId="{3FDEF011-AA5E-0518-18DC-7CB569B5812A}"/>
          </ac:spMkLst>
        </pc:spChg>
        <pc:spChg chg="mod">
          <ac:chgData name="Capistran, Athziry (Student)" userId="06c77e13-cea5-4641-83d6-af20a0a0e596" providerId="ADAL" clId="{08251EB9-A288-6249-BDEC-7D106D782644}" dt="2024-02-11T05:08:34.822" v="5441" actId="207"/>
          <ac:spMkLst>
            <pc:docMk/>
            <pc:sldMk cId="474320923" sldId="338"/>
            <ac:spMk id="29" creationId="{36CD9F67-79A8-AC9F-6FF7-2688F891778D}"/>
          </ac:spMkLst>
        </pc:spChg>
        <pc:spChg chg="mod">
          <ac:chgData name="Capistran, Athziry (Student)" userId="06c77e13-cea5-4641-83d6-af20a0a0e596" providerId="ADAL" clId="{08251EB9-A288-6249-BDEC-7D106D782644}" dt="2024-02-11T05:08:34.822" v="5441" actId="207"/>
          <ac:spMkLst>
            <pc:docMk/>
            <pc:sldMk cId="474320923" sldId="338"/>
            <ac:spMk id="32" creationId="{C6AD7D76-741E-529E-8C24-0D919B94E174}"/>
          </ac:spMkLst>
        </pc:spChg>
        <pc:spChg chg="mod">
          <ac:chgData name="Capistran, Athziry (Student)" userId="06c77e13-cea5-4641-83d6-af20a0a0e596" providerId="ADAL" clId="{08251EB9-A288-6249-BDEC-7D106D782644}" dt="2024-02-11T05:02:22.843" v="5401"/>
          <ac:spMkLst>
            <pc:docMk/>
            <pc:sldMk cId="474320923" sldId="338"/>
            <ac:spMk id="34" creationId="{BC4596B6-E366-9BED-140F-C3AF31322E91}"/>
          </ac:spMkLst>
        </pc:spChg>
        <pc:spChg chg="mod">
          <ac:chgData name="Capistran, Athziry (Student)" userId="06c77e13-cea5-4641-83d6-af20a0a0e596" providerId="ADAL" clId="{08251EB9-A288-6249-BDEC-7D106D782644}" dt="2024-02-11T05:08:34.822" v="5441" actId="207"/>
          <ac:spMkLst>
            <pc:docMk/>
            <pc:sldMk cId="474320923" sldId="338"/>
            <ac:spMk id="35" creationId="{10670BCD-F1F0-5137-C6DD-C0346CA7D2DB}"/>
          </ac:spMkLst>
        </pc:spChg>
        <pc:spChg chg="mod">
          <ac:chgData name="Capistran, Athziry (Student)" userId="06c77e13-cea5-4641-83d6-af20a0a0e596" providerId="ADAL" clId="{08251EB9-A288-6249-BDEC-7D106D782644}" dt="2024-02-11T05:08:34.822" v="5441" actId="207"/>
          <ac:spMkLst>
            <pc:docMk/>
            <pc:sldMk cId="474320923" sldId="338"/>
            <ac:spMk id="39" creationId="{75485885-2711-E1C7-AC44-9563B54AAC1A}"/>
          </ac:spMkLst>
        </pc:spChg>
        <pc:spChg chg="mod">
          <ac:chgData name="Capistran, Athziry (Student)" userId="06c77e13-cea5-4641-83d6-af20a0a0e596" providerId="ADAL" clId="{08251EB9-A288-6249-BDEC-7D106D782644}" dt="2024-02-11T05:02:22.843" v="5401"/>
          <ac:spMkLst>
            <pc:docMk/>
            <pc:sldMk cId="474320923" sldId="338"/>
            <ac:spMk id="41" creationId="{4C1E43B1-11CE-B9BF-17B5-0ACDF3FABD81}"/>
          </ac:spMkLst>
        </pc:spChg>
        <pc:spChg chg="mod">
          <ac:chgData name="Capistran, Athziry (Student)" userId="06c77e13-cea5-4641-83d6-af20a0a0e596" providerId="ADAL" clId="{08251EB9-A288-6249-BDEC-7D106D782644}" dt="2024-02-11T05:08:34.822" v="5441" actId="207"/>
          <ac:spMkLst>
            <pc:docMk/>
            <pc:sldMk cId="474320923" sldId="338"/>
            <ac:spMk id="42" creationId="{01A0A624-4FAE-441A-0E84-499400EB7091}"/>
          </ac:spMkLst>
        </pc:spChg>
        <pc:spChg chg="mod">
          <ac:chgData name="Capistran, Athziry (Student)" userId="06c77e13-cea5-4641-83d6-af20a0a0e596" providerId="ADAL" clId="{08251EB9-A288-6249-BDEC-7D106D782644}" dt="2024-02-11T05:08:34.822" v="5441" actId="207"/>
          <ac:spMkLst>
            <pc:docMk/>
            <pc:sldMk cId="474320923" sldId="338"/>
            <ac:spMk id="45" creationId="{540A90F1-33FC-AA91-B347-9EC21C21B354}"/>
          </ac:spMkLst>
        </pc:spChg>
        <pc:spChg chg="mod">
          <ac:chgData name="Capistran, Athziry (Student)" userId="06c77e13-cea5-4641-83d6-af20a0a0e596" providerId="ADAL" clId="{08251EB9-A288-6249-BDEC-7D106D782644}" dt="2024-02-11T05:08:34.822" v="5441" actId="207"/>
          <ac:spMkLst>
            <pc:docMk/>
            <pc:sldMk cId="474320923" sldId="338"/>
            <ac:spMk id="48" creationId="{4DE487A7-44A6-4A60-68AB-0675B6293649}"/>
          </ac:spMkLst>
        </pc:spChg>
        <pc:spChg chg="mod">
          <ac:chgData name="Capistran, Athziry (Student)" userId="06c77e13-cea5-4641-83d6-af20a0a0e596" providerId="ADAL" clId="{08251EB9-A288-6249-BDEC-7D106D782644}" dt="2024-02-11T05:02:22.843" v="5401"/>
          <ac:spMkLst>
            <pc:docMk/>
            <pc:sldMk cId="474320923" sldId="338"/>
            <ac:spMk id="52" creationId="{579333B7-9193-1A2C-B7A6-D4677E9C0439}"/>
          </ac:spMkLst>
        </pc:spChg>
        <pc:spChg chg="mod">
          <ac:chgData name="Capistran, Athziry (Student)" userId="06c77e13-cea5-4641-83d6-af20a0a0e596" providerId="ADAL" clId="{08251EB9-A288-6249-BDEC-7D106D782644}" dt="2024-02-11T05:02:58.322" v="5405" actId="1076"/>
          <ac:spMkLst>
            <pc:docMk/>
            <pc:sldMk cId="474320923" sldId="338"/>
            <ac:spMk id="55" creationId="{C2D207EE-86A5-57EE-7A49-2210116C02AD}"/>
          </ac:spMkLst>
        </pc:spChg>
        <pc:spChg chg="mod">
          <ac:chgData name="Capistran, Athziry (Student)" userId="06c77e13-cea5-4641-83d6-af20a0a0e596" providerId="ADAL" clId="{08251EB9-A288-6249-BDEC-7D106D782644}" dt="2024-02-11T05:02:22.843" v="5401"/>
          <ac:spMkLst>
            <pc:docMk/>
            <pc:sldMk cId="474320923" sldId="338"/>
            <ac:spMk id="56" creationId="{CA7CED5A-1190-E787-5485-8E0CF9A1891A}"/>
          </ac:spMkLst>
        </pc:spChg>
        <pc:spChg chg="mod">
          <ac:chgData name="Capistran, Athziry (Student)" userId="06c77e13-cea5-4641-83d6-af20a0a0e596" providerId="ADAL" clId="{08251EB9-A288-6249-BDEC-7D106D782644}" dt="2024-02-11T05:02:32.147" v="5403" actId="165"/>
          <ac:spMkLst>
            <pc:docMk/>
            <pc:sldMk cId="474320923" sldId="338"/>
            <ac:spMk id="66" creationId="{FD4D19B1-9B97-32FC-63B5-F216808047EA}"/>
          </ac:spMkLst>
        </pc:spChg>
        <pc:spChg chg="mod">
          <ac:chgData name="Capistran, Athziry (Student)" userId="06c77e13-cea5-4641-83d6-af20a0a0e596" providerId="ADAL" clId="{08251EB9-A288-6249-BDEC-7D106D782644}" dt="2024-02-11T05:02:32.147" v="5403" actId="165"/>
          <ac:spMkLst>
            <pc:docMk/>
            <pc:sldMk cId="474320923" sldId="338"/>
            <ac:spMk id="68" creationId="{03E0E525-37C7-041D-FACE-C14FA22BEF1F}"/>
          </ac:spMkLst>
        </pc:spChg>
        <pc:spChg chg="mod">
          <ac:chgData name="Capistran, Athziry (Student)" userId="06c77e13-cea5-4641-83d6-af20a0a0e596" providerId="ADAL" clId="{08251EB9-A288-6249-BDEC-7D106D782644}" dt="2024-02-11T05:02:32.147" v="5403" actId="165"/>
          <ac:spMkLst>
            <pc:docMk/>
            <pc:sldMk cId="474320923" sldId="338"/>
            <ac:spMk id="75" creationId="{27A8F29B-0991-0C44-354A-C9D8A93701C0}"/>
          </ac:spMkLst>
        </pc:spChg>
        <pc:spChg chg="mod">
          <ac:chgData name="Capistran, Athziry (Student)" userId="06c77e13-cea5-4641-83d6-af20a0a0e596" providerId="ADAL" clId="{08251EB9-A288-6249-BDEC-7D106D782644}" dt="2024-02-11T05:02:32.147" v="5403" actId="165"/>
          <ac:spMkLst>
            <pc:docMk/>
            <pc:sldMk cId="474320923" sldId="338"/>
            <ac:spMk id="77" creationId="{04D478FD-06D8-0014-E308-73A5F1B02B84}"/>
          </ac:spMkLst>
        </pc:spChg>
        <pc:grpChg chg="add del mod">
          <ac:chgData name="Capistran, Athziry (Student)" userId="06c77e13-cea5-4641-83d6-af20a0a0e596" providerId="ADAL" clId="{08251EB9-A288-6249-BDEC-7D106D782644}" dt="2024-02-11T05:02:32.147" v="5403" actId="165"/>
          <ac:grpSpMkLst>
            <pc:docMk/>
            <pc:sldMk cId="474320923" sldId="338"/>
            <ac:grpSpMk id="3" creationId="{7960B168-050E-C62C-0064-60783C80A2CF}"/>
          </ac:grpSpMkLst>
        </pc:grpChg>
        <pc:grpChg chg="add del mod">
          <ac:chgData name="Capistran, Athziry (Student)" userId="06c77e13-cea5-4641-83d6-af20a0a0e596" providerId="ADAL" clId="{08251EB9-A288-6249-BDEC-7D106D782644}" dt="2024-02-11T05:02:24.340" v="5402" actId="478"/>
          <ac:grpSpMkLst>
            <pc:docMk/>
            <pc:sldMk cId="474320923" sldId="338"/>
            <ac:grpSpMk id="8" creationId="{0AB3D844-1F79-53E3-D550-55CF7BFA853C}"/>
          </ac:grpSpMkLst>
        </pc:grpChg>
        <pc:grpChg chg="mod">
          <ac:chgData name="Capistran, Athziry (Student)" userId="06c77e13-cea5-4641-83d6-af20a0a0e596" providerId="ADAL" clId="{08251EB9-A288-6249-BDEC-7D106D782644}" dt="2024-02-11T05:02:22.843" v="5401"/>
          <ac:grpSpMkLst>
            <pc:docMk/>
            <pc:sldMk cId="474320923" sldId="338"/>
            <ac:grpSpMk id="17" creationId="{D8FBFC78-BB1D-BC56-4C8A-68C239C1EBDF}"/>
          </ac:grpSpMkLst>
        </pc:grpChg>
        <pc:grpChg chg="mod">
          <ac:chgData name="Capistran, Athziry (Student)" userId="06c77e13-cea5-4641-83d6-af20a0a0e596" providerId="ADAL" clId="{08251EB9-A288-6249-BDEC-7D106D782644}" dt="2024-02-11T05:02:22.843" v="5401"/>
          <ac:grpSpMkLst>
            <pc:docMk/>
            <pc:sldMk cId="474320923" sldId="338"/>
            <ac:grpSpMk id="25" creationId="{634AA3E8-9A21-B17B-8C7F-3DA225699101}"/>
          </ac:grpSpMkLst>
        </pc:grpChg>
        <pc:grpChg chg="mod">
          <ac:chgData name="Capistran, Athziry (Student)" userId="06c77e13-cea5-4641-83d6-af20a0a0e596" providerId="ADAL" clId="{08251EB9-A288-6249-BDEC-7D106D782644}" dt="2024-02-11T05:08:22.080" v="5439" actId="1366"/>
          <ac:grpSpMkLst>
            <pc:docMk/>
            <pc:sldMk cId="474320923" sldId="338"/>
            <ac:grpSpMk id="28" creationId="{F6539BDD-142C-66B8-77FD-F7AC2587010D}"/>
          </ac:grpSpMkLst>
        </pc:grpChg>
        <pc:grpChg chg="add del mod">
          <ac:chgData name="Capistran, Athziry (Student)" userId="06c77e13-cea5-4641-83d6-af20a0a0e596" providerId="ADAL" clId="{08251EB9-A288-6249-BDEC-7D106D782644}" dt="2024-02-11T05:02:24.340" v="5402" actId="478"/>
          <ac:grpSpMkLst>
            <pc:docMk/>
            <pc:sldMk cId="474320923" sldId="338"/>
            <ac:grpSpMk id="44" creationId="{C3F93756-84E2-1382-3A5D-1A5808848A4B}"/>
          </ac:grpSpMkLst>
        </pc:grpChg>
        <pc:grpChg chg="mod topLvl">
          <ac:chgData name="Capistran, Athziry (Student)" userId="06c77e13-cea5-4641-83d6-af20a0a0e596" providerId="ADAL" clId="{08251EB9-A288-6249-BDEC-7D106D782644}" dt="2024-02-11T05:02:32.147" v="5403" actId="165"/>
          <ac:grpSpMkLst>
            <pc:docMk/>
            <pc:sldMk cId="474320923" sldId="338"/>
            <ac:grpSpMk id="47" creationId="{1FEBAB0B-A287-FE6C-0912-D0CA6C1D2C57}"/>
          </ac:grpSpMkLst>
        </pc:grpChg>
        <pc:grpChg chg="mod">
          <ac:chgData name="Capistran, Athziry (Student)" userId="06c77e13-cea5-4641-83d6-af20a0a0e596" providerId="ADAL" clId="{08251EB9-A288-6249-BDEC-7D106D782644}" dt="2024-02-11T05:08:22.080" v="5439" actId="1366"/>
          <ac:grpSpMkLst>
            <pc:docMk/>
            <pc:sldMk cId="474320923" sldId="338"/>
            <ac:grpSpMk id="49" creationId="{343EEB6B-5319-35DF-8324-3CCCE016037E}"/>
          </ac:grpSpMkLst>
        </pc:grpChg>
        <pc:grpChg chg="mod topLvl">
          <ac:chgData name="Capistran, Athziry (Student)" userId="06c77e13-cea5-4641-83d6-af20a0a0e596" providerId="ADAL" clId="{08251EB9-A288-6249-BDEC-7D106D782644}" dt="2024-02-11T05:02:32.147" v="5403" actId="165"/>
          <ac:grpSpMkLst>
            <pc:docMk/>
            <pc:sldMk cId="474320923" sldId="338"/>
            <ac:grpSpMk id="50" creationId="{78CC18B5-5942-833B-2E0E-95502CF4000C}"/>
          </ac:grpSpMkLst>
        </pc:grpChg>
        <pc:grpChg chg="add del mod">
          <ac:chgData name="Capistran, Athziry (Student)" userId="06c77e13-cea5-4641-83d6-af20a0a0e596" providerId="ADAL" clId="{08251EB9-A288-6249-BDEC-7D106D782644}" dt="2024-02-11T05:02:24.340" v="5402" actId="478"/>
          <ac:grpSpMkLst>
            <pc:docMk/>
            <pc:sldMk cId="474320923" sldId="338"/>
            <ac:grpSpMk id="53" creationId="{3CA31942-0EA4-95A4-DD6E-BC7866EE8A44}"/>
          </ac:grpSpMkLst>
        </pc:grpChg>
        <pc:grpChg chg="mod">
          <ac:chgData name="Capistran, Athziry (Student)" userId="06c77e13-cea5-4641-83d6-af20a0a0e596" providerId="ADAL" clId="{08251EB9-A288-6249-BDEC-7D106D782644}" dt="2024-02-11T05:02:32.147" v="5403" actId="165"/>
          <ac:grpSpMkLst>
            <pc:docMk/>
            <pc:sldMk cId="474320923" sldId="338"/>
            <ac:grpSpMk id="67" creationId="{88573BFC-A89E-BC9B-41B0-6C1CE17D5E7B}"/>
          </ac:grpSpMkLst>
        </pc:grpChg>
        <pc:grpChg chg="mod">
          <ac:chgData name="Capistran, Athziry (Student)" userId="06c77e13-cea5-4641-83d6-af20a0a0e596" providerId="ADAL" clId="{08251EB9-A288-6249-BDEC-7D106D782644}" dt="2024-02-11T05:02:32.147" v="5403" actId="165"/>
          <ac:grpSpMkLst>
            <pc:docMk/>
            <pc:sldMk cId="474320923" sldId="338"/>
            <ac:grpSpMk id="74" creationId="{A0154F0B-C14D-42B7-08E1-78B9FE3AACA1}"/>
          </ac:grpSpMkLst>
        </pc:grpChg>
        <pc:grpChg chg="mod topLvl">
          <ac:chgData name="Capistran, Athziry (Student)" userId="06c77e13-cea5-4641-83d6-af20a0a0e596" providerId="ADAL" clId="{08251EB9-A288-6249-BDEC-7D106D782644}" dt="2024-02-11T05:02:32.147" v="5403" actId="165"/>
          <ac:grpSpMkLst>
            <pc:docMk/>
            <pc:sldMk cId="474320923" sldId="338"/>
            <ac:grpSpMk id="76" creationId="{C031E5EA-BAEF-7EBA-66C5-ACCF8E55857E}"/>
          </ac:grpSpMkLst>
        </pc:grpChg>
        <pc:picChg chg="mod">
          <ac:chgData name="Capistran, Athziry (Student)" userId="06c77e13-cea5-4641-83d6-af20a0a0e596" providerId="ADAL" clId="{08251EB9-A288-6249-BDEC-7D106D782644}" dt="2024-02-11T05:08:26.562" v="5440"/>
          <ac:picMkLst>
            <pc:docMk/>
            <pc:sldMk cId="474320923" sldId="338"/>
            <ac:picMk id="10" creationId="{06473F89-6382-BDEA-D241-0BC0C69B5746}"/>
          </ac:picMkLst>
        </pc:picChg>
        <pc:picChg chg="mod">
          <ac:chgData name="Capistran, Athziry (Student)" userId="06c77e13-cea5-4641-83d6-af20a0a0e596" providerId="ADAL" clId="{08251EB9-A288-6249-BDEC-7D106D782644}" dt="2024-02-11T05:02:32.147" v="5403" actId="165"/>
          <ac:picMkLst>
            <pc:docMk/>
            <pc:sldMk cId="474320923" sldId="338"/>
            <ac:picMk id="20" creationId="{88A6B11A-2F10-329F-EF8F-D9C1A0B2F9D5}"/>
          </ac:picMkLst>
        </pc:picChg>
        <pc:picChg chg="mod">
          <ac:chgData name="Capistran, Athziry (Student)" userId="06c77e13-cea5-4641-83d6-af20a0a0e596" providerId="ADAL" clId="{08251EB9-A288-6249-BDEC-7D106D782644}" dt="2024-02-11T05:02:32.147" v="5403" actId="165"/>
          <ac:picMkLst>
            <pc:docMk/>
            <pc:sldMk cId="474320923" sldId="338"/>
            <ac:picMk id="22" creationId="{E6F7D14C-D965-9ACF-F738-17D0AB6CF0F6}"/>
          </ac:picMkLst>
        </pc:picChg>
        <pc:picChg chg="mod">
          <ac:chgData name="Capistran, Athziry (Student)" userId="06c77e13-cea5-4641-83d6-af20a0a0e596" providerId="ADAL" clId="{08251EB9-A288-6249-BDEC-7D106D782644}" dt="2024-02-11T05:02:32.147" v="5403" actId="165"/>
          <ac:picMkLst>
            <pc:docMk/>
            <pc:sldMk cId="474320923" sldId="338"/>
            <ac:picMk id="23" creationId="{D299D7C6-4DF3-C055-65B5-FCB37A7FA361}"/>
          </ac:picMkLst>
        </pc:picChg>
        <pc:picChg chg="mod">
          <ac:chgData name="Capistran, Athziry (Student)" userId="06c77e13-cea5-4641-83d6-af20a0a0e596" providerId="ADAL" clId="{08251EB9-A288-6249-BDEC-7D106D782644}" dt="2024-02-11T05:02:32.147" v="5403" actId="165"/>
          <ac:picMkLst>
            <pc:docMk/>
            <pc:sldMk cId="474320923" sldId="338"/>
            <ac:picMk id="24" creationId="{F1A65C47-38CF-B73D-B999-97FACF60295B}"/>
          </ac:picMkLst>
        </pc:picChg>
        <pc:picChg chg="mod">
          <ac:chgData name="Capistran, Athziry (Student)" userId="06c77e13-cea5-4641-83d6-af20a0a0e596" providerId="ADAL" clId="{08251EB9-A288-6249-BDEC-7D106D782644}" dt="2024-02-11T05:02:22.843" v="5401"/>
          <ac:picMkLst>
            <pc:docMk/>
            <pc:sldMk cId="474320923" sldId="338"/>
            <ac:picMk id="31" creationId="{A99F256B-046A-2060-CDD9-AC451E2A2105}"/>
          </ac:picMkLst>
        </pc:picChg>
        <pc:picChg chg="mod">
          <ac:chgData name="Capistran, Athziry (Student)" userId="06c77e13-cea5-4641-83d6-af20a0a0e596" providerId="ADAL" clId="{08251EB9-A288-6249-BDEC-7D106D782644}" dt="2024-02-11T05:02:22.843" v="5401"/>
          <ac:picMkLst>
            <pc:docMk/>
            <pc:sldMk cId="474320923" sldId="338"/>
            <ac:picMk id="37" creationId="{E99B694C-B792-00DB-79F4-85EEC3600DFB}"/>
          </ac:picMkLst>
        </pc:picChg>
        <pc:picChg chg="mod">
          <ac:chgData name="Capistran, Athziry (Student)" userId="06c77e13-cea5-4641-83d6-af20a0a0e596" providerId="ADAL" clId="{08251EB9-A288-6249-BDEC-7D106D782644}" dt="2024-02-11T05:02:22.843" v="5401"/>
          <ac:picMkLst>
            <pc:docMk/>
            <pc:sldMk cId="474320923" sldId="338"/>
            <ac:picMk id="51" creationId="{BE5FB9D0-EDCE-02CF-466A-74FFE48744B1}"/>
          </ac:picMkLst>
        </pc:picChg>
        <pc:picChg chg="mod">
          <ac:chgData name="Capistran, Athziry (Student)" userId="06c77e13-cea5-4641-83d6-af20a0a0e596" providerId="ADAL" clId="{08251EB9-A288-6249-BDEC-7D106D782644}" dt="2024-02-11T05:02:22.843" v="5401"/>
          <ac:picMkLst>
            <pc:docMk/>
            <pc:sldMk cId="474320923" sldId="338"/>
            <ac:picMk id="54" creationId="{60F9606B-1D9B-9995-4B90-823EE983D627}"/>
          </ac:picMkLst>
        </pc:picChg>
      </pc:sldChg>
      <pc:sldChg chg="modSp add del mod">
        <pc:chgData name="Capistran, Athziry (Student)" userId="06c77e13-cea5-4641-83d6-af20a0a0e596" providerId="ADAL" clId="{08251EB9-A288-6249-BDEC-7D106D782644}" dt="2024-02-11T21:51:16.758" v="6021" actId="2696"/>
        <pc:sldMkLst>
          <pc:docMk/>
          <pc:sldMk cId="1693409118" sldId="339"/>
        </pc:sldMkLst>
        <pc:spChg chg="mod">
          <ac:chgData name="Capistran, Athziry (Student)" userId="06c77e13-cea5-4641-83d6-af20a0a0e596" providerId="ADAL" clId="{08251EB9-A288-6249-BDEC-7D106D782644}" dt="2024-02-11T04:58:36.426" v="5371" actId="1076"/>
          <ac:spMkLst>
            <pc:docMk/>
            <pc:sldMk cId="1693409118" sldId="339"/>
            <ac:spMk id="5" creationId="{2BE3D237-2FE4-E1B0-9CCC-0AFEE9199A9D}"/>
          </ac:spMkLst>
        </pc:spChg>
        <pc:spChg chg="mod">
          <ac:chgData name="Capistran, Athziry (Student)" userId="06c77e13-cea5-4641-83d6-af20a0a0e596" providerId="ADAL" clId="{08251EB9-A288-6249-BDEC-7D106D782644}" dt="2024-02-11T05:05:53.597" v="5421" actId="1366"/>
          <ac:spMkLst>
            <pc:docMk/>
            <pc:sldMk cId="1693409118" sldId="339"/>
            <ac:spMk id="9" creationId="{893E72C8-223C-3530-5EF7-E5F25D0FF150}"/>
          </ac:spMkLst>
        </pc:spChg>
        <pc:spChg chg="mod">
          <ac:chgData name="Capistran, Athziry (Student)" userId="06c77e13-cea5-4641-83d6-af20a0a0e596" providerId="ADAL" clId="{08251EB9-A288-6249-BDEC-7D106D782644}" dt="2024-02-11T04:58:48.150" v="5375" actId="14100"/>
          <ac:spMkLst>
            <pc:docMk/>
            <pc:sldMk cId="1693409118" sldId="339"/>
            <ac:spMk id="19" creationId="{01BD737B-7357-A2B8-10B8-F7A0CD64195D}"/>
          </ac:spMkLst>
        </pc:spChg>
        <pc:spChg chg="mod">
          <ac:chgData name="Capistran, Athziry (Student)" userId="06c77e13-cea5-4641-83d6-af20a0a0e596" providerId="ADAL" clId="{08251EB9-A288-6249-BDEC-7D106D782644}" dt="2024-02-11T05:06:18.977" v="5424" actId="207"/>
          <ac:spMkLst>
            <pc:docMk/>
            <pc:sldMk cId="1693409118" sldId="339"/>
            <ac:spMk id="48" creationId="{BACEF30C-0426-C2A3-3F4C-CCF2BB342210}"/>
          </ac:spMkLst>
        </pc:spChg>
        <pc:spChg chg="mod">
          <ac:chgData name="Capistran, Athziry (Student)" userId="06c77e13-cea5-4641-83d6-af20a0a0e596" providerId="ADAL" clId="{08251EB9-A288-6249-BDEC-7D106D782644}" dt="2024-02-11T04:59:11.854" v="5379" actId="1076"/>
          <ac:spMkLst>
            <pc:docMk/>
            <pc:sldMk cId="1693409118" sldId="339"/>
            <ac:spMk id="53" creationId="{4776730E-59E9-06D4-68E4-ADAF962F26D7}"/>
          </ac:spMkLst>
        </pc:spChg>
        <pc:spChg chg="mod">
          <ac:chgData name="Capistran, Athziry (Student)" userId="06c77e13-cea5-4641-83d6-af20a0a0e596" providerId="ADAL" clId="{08251EB9-A288-6249-BDEC-7D106D782644}" dt="2024-02-11T05:06:12.785" v="5423" actId="207"/>
          <ac:spMkLst>
            <pc:docMk/>
            <pc:sldMk cId="1693409118" sldId="339"/>
            <ac:spMk id="66" creationId="{41DB94E8-3306-DDF0-0600-2DDDB6E810D2}"/>
          </ac:spMkLst>
        </pc:spChg>
        <pc:spChg chg="mod">
          <ac:chgData name="Capistran, Athziry (Student)" userId="06c77e13-cea5-4641-83d6-af20a0a0e596" providerId="ADAL" clId="{08251EB9-A288-6249-BDEC-7D106D782644}" dt="2024-02-11T05:06:27.845" v="5427" actId="207"/>
          <ac:spMkLst>
            <pc:docMk/>
            <pc:sldMk cId="1693409118" sldId="339"/>
            <ac:spMk id="68" creationId="{0684B451-A754-3C7B-607A-37D52DF66F6C}"/>
          </ac:spMkLst>
        </pc:spChg>
        <pc:spChg chg="mod">
          <ac:chgData name="Capistran, Athziry (Student)" userId="06c77e13-cea5-4641-83d6-af20a0a0e596" providerId="ADAL" clId="{08251EB9-A288-6249-BDEC-7D106D782644}" dt="2024-02-11T05:06:21.999" v="5425" actId="207"/>
          <ac:spMkLst>
            <pc:docMk/>
            <pc:sldMk cId="1693409118" sldId="339"/>
            <ac:spMk id="75" creationId="{81A217A8-2932-52FA-6884-F13B67CF74E3}"/>
          </ac:spMkLst>
        </pc:spChg>
        <pc:spChg chg="mod">
          <ac:chgData name="Capistran, Athziry (Student)" userId="06c77e13-cea5-4641-83d6-af20a0a0e596" providerId="ADAL" clId="{08251EB9-A288-6249-BDEC-7D106D782644}" dt="2024-02-11T05:06:24.247" v="5426" actId="207"/>
          <ac:spMkLst>
            <pc:docMk/>
            <pc:sldMk cId="1693409118" sldId="339"/>
            <ac:spMk id="77" creationId="{A9E3F7D3-BB4C-ABF0-4794-818B9E3764CB}"/>
          </ac:spMkLst>
        </pc:spChg>
        <pc:grpChg chg="mod">
          <ac:chgData name="Capistran, Athziry (Student)" userId="06c77e13-cea5-4641-83d6-af20a0a0e596" providerId="ADAL" clId="{08251EB9-A288-6249-BDEC-7D106D782644}" dt="2024-02-11T04:59:02.855" v="5378" actId="16481"/>
          <ac:grpSpMkLst>
            <pc:docMk/>
            <pc:sldMk cId="1693409118" sldId="339"/>
            <ac:grpSpMk id="28" creationId="{A7E3E6F2-0ED2-A3A3-0351-41347AF29FEF}"/>
          </ac:grpSpMkLst>
        </pc:grpChg>
        <pc:grpChg chg="mod">
          <ac:chgData name="Capistran, Athziry (Student)" userId="06c77e13-cea5-4641-83d6-af20a0a0e596" providerId="ADAL" clId="{08251EB9-A288-6249-BDEC-7D106D782644}" dt="2024-02-11T05:06:00.228" v="5422"/>
          <ac:grpSpMkLst>
            <pc:docMk/>
            <pc:sldMk cId="1693409118" sldId="339"/>
            <ac:grpSpMk id="47" creationId="{460D8F64-76B8-2A9B-7416-172A55A55A57}"/>
          </ac:grpSpMkLst>
        </pc:grpChg>
        <pc:grpChg chg="mod">
          <ac:chgData name="Capistran, Athziry (Student)" userId="06c77e13-cea5-4641-83d6-af20a0a0e596" providerId="ADAL" clId="{08251EB9-A288-6249-BDEC-7D106D782644}" dt="2024-02-11T05:05:53.597" v="5421" actId="1366"/>
          <ac:grpSpMkLst>
            <pc:docMk/>
            <pc:sldMk cId="1693409118" sldId="339"/>
            <ac:grpSpMk id="49" creationId="{88AB1C36-693C-91D9-E6D8-C015ACA67A69}"/>
          </ac:grpSpMkLst>
        </pc:grpChg>
        <pc:grpChg chg="mod">
          <ac:chgData name="Capistran, Athziry (Student)" userId="06c77e13-cea5-4641-83d6-af20a0a0e596" providerId="ADAL" clId="{08251EB9-A288-6249-BDEC-7D106D782644}" dt="2024-02-11T05:05:53.597" v="5421" actId="1366"/>
          <ac:grpSpMkLst>
            <pc:docMk/>
            <pc:sldMk cId="1693409118" sldId="339"/>
            <ac:grpSpMk id="50" creationId="{DB579C90-59B6-A756-D00E-3CB1BC3A79DD}"/>
          </ac:grpSpMkLst>
        </pc:grpChg>
        <pc:grpChg chg="mod">
          <ac:chgData name="Capistran, Athziry (Student)" userId="06c77e13-cea5-4641-83d6-af20a0a0e596" providerId="ADAL" clId="{08251EB9-A288-6249-BDEC-7D106D782644}" dt="2024-02-11T05:05:53.597" v="5421" actId="1366"/>
          <ac:grpSpMkLst>
            <pc:docMk/>
            <pc:sldMk cId="1693409118" sldId="339"/>
            <ac:grpSpMk id="76" creationId="{2C951412-9DFA-4B64-2A3C-74A22020C8B1}"/>
          </ac:grpSpMkLst>
        </pc:grpChg>
        <pc:picChg chg="mod">
          <ac:chgData name="Capistran, Athziry (Student)" userId="06c77e13-cea5-4641-83d6-af20a0a0e596" providerId="ADAL" clId="{08251EB9-A288-6249-BDEC-7D106D782644}" dt="2024-02-11T04:58:48.150" v="5375" actId="14100"/>
          <ac:picMkLst>
            <pc:docMk/>
            <pc:sldMk cId="1693409118" sldId="339"/>
            <ac:picMk id="12" creationId="{5B2EED8B-C682-200A-1E8D-35565DF4CBE1}"/>
          </ac:picMkLst>
        </pc:picChg>
      </pc:sldChg>
      <pc:sldChg chg="addSp delSp modSp add del mod ord modShow">
        <pc:chgData name="Capistran, Athziry (Student)" userId="06c77e13-cea5-4641-83d6-af20a0a0e596" providerId="ADAL" clId="{08251EB9-A288-6249-BDEC-7D106D782644}" dt="2024-02-11T22:22:45.245" v="6230" actId="2696"/>
        <pc:sldMkLst>
          <pc:docMk/>
          <pc:sldMk cId="2558975147" sldId="340"/>
        </pc:sldMkLst>
        <pc:spChg chg="add del mod">
          <ac:chgData name="Capistran, Athziry (Student)" userId="06c77e13-cea5-4641-83d6-af20a0a0e596" providerId="ADAL" clId="{08251EB9-A288-6249-BDEC-7D106D782644}" dt="2024-02-11T21:13:16.292" v="5654" actId="478"/>
          <ac:spMkLst>
            <pc:docMk/>
            <pc:sldMk cId="2558975147" sldId="340"/>
            <ac:spMk id="3" creationId="{09C76952-62DC-9D12-9940-4436E4F22691}"/>
          </ac:spMkLst>
        </pc:spChg>
        <pc:spChg chg="mod">
          <ac:chgData name="Capistran, Athziry (Student)" userId="06c77e13-cea5-4641-83d6-af20a0a0e596" providerId="ADAL" clId="{08251EB9-A288-6249-BDEC-7D106D782644}" dt="2024-02-11T21:18:16.403" v="5697" actId="1076"/>
          <ac:spMkLst>
            <pc:docMk/>
            <pc:sldMk cId="2558975147" sldId="340"/>
            <ac:spMk id="3" creationId="{777E1CC9-C6DD-082D-BA0F-F1F71FE9FDF5}"/>
          </ac:spMkLst>
        </pc:spChg>
        <pc:spChg chg="mod">
          <ac:chgData name="Capistran, Athziry (Student)" userId="06c77e13-cea5-4641-83d6-af20a0a0e596" providerId="ADAL" clId="{08251EB9-A288-6249-BDEC-7D106D782644}" dt="2024-02-11T21:14:07.540" v="5657" actId="164"/>
          <ac:spMkLst>
            <pc:docMk/>
            <pc:sldMk cId="2558975147" sldId="340"/>
            <ac:spMk id="5" creationId="{A8BD4B0A-079D-2F12-1E84-6333423D1528}"/>
          </ac:spMkLst>
        </pc:spChg>
        <pc:spChg chg="mod">
          <ac:chgData name="Capistran, Athziry (Student)" userId="06c77e13-cea5-4641-83d6-af20a0a0e596" providerId="ADAL" clId="{08251EB9-A288-6249-BDEC-7D106D782644}" dt="2024-02-11T21:24:35.903" v="5777" actId="164"/>
          <ac:spMkLst>
            <pc:docMk/>
            <pc:sldMk cId="2558975147" sldId="340"/>
            <ac:spMk id="6" creationId="{33ACDBB4-26D4-5375-DF1C-323B23187726}"/>
          </ac:spMkLst>
        </pc:spChg>
        <pc:spChg chg="mod">
          <ac:chgData name="Capistran, Athziry (Student)" userId="06c77e13-cea5-4641-83d6-af20a0a0e596" providerId="ADAL" clId="{08251EB9-A288-6249-BDEC-7D106D782644}" dt="2024-02-11T21:24:44.243" v="5778" actId="164"/>
          <ac:spMkLst>
            <pc:docMk/>
            <pc:sldMk cId="2558975147" sldId="340"/>
            <ac:spMk id="9" creationId="{00639522-13D0-D7EE-A512-23A584C139D7}"/>
          </ac:spMkLst>
        </pc:spChg>
        <pc:spChg chg="mod">
          <ac:chgData name="Capistran, Athziry (Student)" userId="06c77e13-cea5-4641-83d6-af20a0a0e596" providerId="ADAL" clId="{08251EB9-A288-6249-BDEC-7D106D782644}" dt="2024-02-11T21:17:27.488" v="5685" actId="207"/>
          <ac:spMkLst>
            <pc:docMk/>
            <pc:sldMk cId="2558975147" sldId="340"/>
            <ac:spMk id="25" creationId="{705EB3BD-9E68-EE82-D6D1-EE393B7E14AB}"/>
          </ac:spMkLst>
        </pc:spChg>
        <pc:spChg chg="add">
          <ac:chgData name="Capistran, Athziry (Student)" userId="06c77e13-cea5-4641-83d6-af20a0a0e596" providerId="ADAL" clId="{08251EB9-A288-6249-BDEC-7D106D782644}" dt="2024-02-11T21:13:51.954" v="5655" actId="11529"/>
          <ac:spMkLst>
            <pc:docMk/>
            <pc:sldMk cId="2558975147" sldId="340"/>
            <ac:spMk id="25" creationId="{777E1CC9-C6DD-082D-BA0F-F1F71FE9FDF5}"/>
          </ac:spMkLst>
        </pc:spChg>
        <pc:spChg chg="add del mod">
          <ac:chgData name="Capistran, Athziry (Student)" userId="06c77e13-cea5-4641-83d6-af20a0a0e596" providerId="ADAL" clId="{08251EB9-A288-6249-BDEC-7D106D782644}" dt="2024-02-11T21:14:19.161" v="5659" actId="478"/>
          <ac:spMkLst>
            <pc:docMk/>
            <pc:sldMk cId="2558975147" sldId="340"/>
            <ac:spMk id="37" creationId="{0B72969F-5142-5B1B-70B4-B816C513B377}"/>
          </ac:spMkLst>
        </pc:spChg>
        <pc:spChg chg="mod">
          <ac:chgData name="Capistran, Athziry (Student)" userId="06c77e13-cea5-4641-83d6-af20a0a0e596" providerId="ADAL" clId="{08251EB9-A288-6249-BDEC-7D106D782644}" dt="2024-02-11T21:18:32.685" v="5698" actId="1076"/>
          <ac:spMkLst>
            <pc:docMk/>
            <pc:sldMk cId="2558975147" sldId="340"/>
            <ac:spMk id="39" creationId="{03BE2408-FC04-D670-34D7-D819888A5BFF}"/>
          </ac:spMkLst>
        </pc:spChg>
        <pc:spChg chg="mod">
          <ac:chgData name="Capistran, Athziry (Student)" userId="06c77e13-cea5-4641-83d6-af20a0a0e596" providerId="ADAL" clId="{08251EB9-A288-6249-BDEC-7D106D782644}" dt="2024-02-11T21:18:32.685" v="5698" actId="1076"/>
          <ac:spMkLst>
            <pc:docMk/>
            <pc:sldMk cId="2558975147" sldId="340"/>
            <ac:spMk id="42" creationId="{4F84FAF2-7D9E-131E-F4D5-FE0AA424120E}"/>
          </ac:spMkLst>
        </pc:spChg>
        <pc:spChg chg="add del mod">
          <ac:chgData name="Capistran, Athziry (Student)" userId="06c77e13-cea5-4641-83d6-af20a0a0e596" providerId="ADAL" clId="{08251EB9-A288-6249-BDEC-7D106D782644}" dt="2024-02-11T21:17:32.481" v="5688" actId="478"/>
          <ac:spMkLst>
            <pc:docMk/>
            <pc:sldMk cId="2558975147" sldId="340"/>
            <ac:spMk id="44" creationId="{A1C3007F-3525-4320-B99D-F651FB68886C}"/>
          </ac:spMkLst>
        </pc:spChg>
        <pc:spChg chg="del mod">
          <ac:chgData name="Capistran, Athziry (Student)" userId="06c77e13-cea5-4641-83d6-af20a0a0e596" providerId="ADAL" clId="{08251EB9-A288-6249-BDEC-7D106D782644}" dt="2024-02-11T21:17:51.145" v="5694" actId="478"/>
          <ac:spMkLst>
            <pc:docMk/>
            <pc:sldMk cId="2558975147" sldId="340"/>
            <ac:spMk id="45" creationId="{1472C079-6A73-6423-5617-61E76C1F9058}"/>
          </ac:spMkLst>
        </pc:spChg>
        <pc:spChg chg="add del mod">
          <ac:chgData name="Capistran, Athziry (Student)" userId="06c77e13-cea5-4641-83d6-af20a0a0e596" providerId="ADAL" clId="{08251EB9-A288-6249-BDEC-7D106D782644}" dt="2024-02-11T21:19:44.181" v="5731" actId="478"/>
          <ac:spMkLst>
            <pc:docMk/>
            <pc:sldMk cId="2558975147" sldId="340"/>
            <ac:spMk id="54" creationId="{0D30FD87-8211-9F00-A657-C0FC650EE2B4}"/>
          </ac:spMkLst>
        </pc:spChg>
        <pc:spChg chg="mod">
          <ac:chgData name="Capistran, Athziry (Student)" userId="06c77e13-cea5-4641-83d6-af20a0a0e596" providerId="ADAL" clId="{08251EB9-A288-6249-BDEC-7D106D782644}" dt="2024-02-11T21:18:50.183" v="5716" actId="20577"/>
          <ac:spMkLst>
            <pc:docMk/>
            <pc:sldMk cId="2558975147" sldId="340"/>
            <ac:spMk id="55" creationId="{5E49E374-CEA7-989A-76F0-67B211BD0367}"/>
          </ac:spMkLst>
        </pc:spChg>
        <pc:spChg chg="mod">
          <ac:chgData name="Capistran, Athziry (Student)" userId="06c77e13-cea5-4641-83d6-af20a0a0e596" providerId="ADAL" clId="{08251EB9-A288-6249-BDEC-7D106D782644}" dt="2024-02-11T21:21:01.951" v="5740" actId="1076"/>
          <ac:spMkLst>
            <pc:docMk/>
            <pc:sldMk cId="2558975147" sldId="340"/>
            <ac:spMk id="69" creationId="{B7BEBF59-AD2A-4C6E-F656-CB08AFB19E4A}"/>
          </ac:spMkLst>
        </pc:spChg>
        <pc:spChg chg="del mod">
          <ac:chgData name="Capistran, Athziry (Student)" userId="06c77e13-cea5-4641-83d6-af20a0a0e596" providerId="ADAL" clId="{08251EB9-A288-6249-BDEC-7D106D782644}" dt="2024-02-11T21:19:35.200" v="5729" actId="478"/>
          <ac:spMkLst>
            <pc:docMk/>
            <pc:sldMk cId="2558975147" sldId="340"/>
            <ac:spMk id="71" creationId="{2698E996-D5D0-478C-2905-8759AA6143CF}"/>
          </ac:spMkLst>
        </pc:spChg>
        <pc:spChg chg="add del mod">
          <ac:chgData name="Capistran, Athziry (Student)" userId="06c77e13-cea5-4641-83d6-af20a0a0e596" providerId="ADAL" clId="{08251EB9-A288-6249-BDEC-7D106D782644}" dt="2024-02-11T21:19:46.159" v="5732" actId="478"/>
          <ac:spMkLst>
            <pc:docMk/>
            <pc:sldMk cId="2558975147" sldId="340"/>
            <ac:spMk id="73" creationId="{9982AD3F-D708-1926-CC3F-D6A7430D5C9F}"/>
          </ac:spMkLst>
        </pc:spChg>
        <pc:spChg chg="del mod">
          <ac:chgData name="Capistran, Athziry (Student)" userId="06c77e13-cea5-4641-83d6-af20a0a0e596" providerId="ADAL" clId="{08251EB9-A288-6249-BDEC-7D106D782644}" dt="2024-02-11T21:19:27.288" v="5727" actId="478"/>
          <ac:spMkLst>
            <pc:docMk/>
            <pc:sldMk cId="2558975147" sldId="340"/>
            <ac:spMk id="79" creationId="{0CF69547-E082-5F2A-D66D-89661F0CE2F4}"/>
          </ac:spMkLst>
        </pc:spChg>
        <pc:spChg chg="del mod">
          <ac:chgData name="Capistran, Athziry (Student)" userId="06c77e13-cea5-4641-83d6-af20a0a0e596" providerId="ADAL" clId="{08251EB9-A288-6249-BDEC-7D106D782644}" dt="2024-02-11T21:19:23.649" v="5725" actId="478"/>
          <ac:spMkLst>
            <pc:docMk/>
            <pc:sldMk cId="2558975147" sldId="340"/>
            <ac:spMk id="81" creationId="{66DD6CF7-1806-DC15-ADDD-F726133C3050}"/>
          </ac:spMkLst>
        </pc:spChg>
        <pc:spChg chg="add del mod">
          <ac:chgData name="Capistran, Athziry (Student)" userId="06c77e13-cea5-4641-83d6-af20a0a0e596" providerId="ADAL" clId="{08251EB9-A288-6249-BDEC-7D106D782644}" dt="2024-02-11T21:19:46.159" v="5732" actId="478"/>
          <ac:spMkLst>
            <pc:docMk/>
            <pc:sldMk cId="2558975147" sldId="340"/>
            <ac:spMk id="83" creationId="{3E2941C0-E61B-773A-A031-209E36D9B32C}"/>
          </ac:spMkLst>
        </pc:spChg>
        <pc:spChg chg="del mod">
          <ac:chgData name="Capistran, Athziry (Student)" userId="06c77e13-cea5-4641-83d6-af20a0a0e596" providerId="ADAL" clId="{08251EB9-A288-6249-BDEC-7D106D782644}" dt="2024-02-11T21:19:13.969" v="5722" actId="478"/>
          <ac:spMkLst>
            <pc:docMk/>
            <pc:sldMk cId="2558975147" sldId="340"/>
            <ac:spMk id="85" creationId="{017E144D-4DBD-8B09-FF09-DB817234664D}"/>
          </ac:spMkLst>
        </pc:spChg>
        <pc:spChg chg="mod">
          <ac:chgData name="Capistran, Athziry (Student)" userId="06c77e13-cea5-4641-83d6-af20a0a0e596" providerId="ADAL" clId="{08251EB9-A288-6249-BDEC-7D106D782644}" dt="2024-02-11T21:26:02.294" v="5784" actId="164"/>
          <ac:spMkLst>
            <pc:docMk/>
            <pc:sldMk cId="2558975147" sldId="340"/>
            <ac:spMk id="86" creationId="{BF429512-BB72-75F5-6106-2F28F25CC059}"/>
          </ac:spMkLst>
        </pc:spChg>
        <pc:spChg chg="del mod">
          <ac:chgData name="Capistran, Athziry (Student)" userId="06c77e13-cea5-4641-83d6-af20a0a0e596" providerId="ADAL" clId="{08251EB9-A288-6249-BDEC-7D106D782644}" dt="2024-02-11T21:18:57.014" v="5719" actId="478"/>
          <ac:spMkLst>
            <pc:docMk/>
            <pc:sldMk cId="2558975147" sldId="340"/>
            <ac:spMk id="87" creationId="{104CFA01-5D05-5A76-7B13-87F06ECCD812}"/>
          </ac:spMkLst>
        </pc:spChg>
        <pc:spChg chg="add mod">
          <ac:chgData name="Capistran, Athziry (Student)" userId="06c77e13-cea5-4641-83d6-af20a0a0e596" providerId="ADAL" clId="{08251EB9-A288-6249-BDEC-7D106D782644}" dt="2024-02-11T21:24:35.903" v="5777" actId="164"/>
          <ac:spMkLst>
            <pc:docMk/>
            <pc:sldMk cId="2558975147" sldId="340"/>
            <ac:spMk id="88" creationId="{BC907516-D241-8A32-B22F-89156F02ED69}"/>
          </ac:spMkLst>
        </pc:spChg>
        <pc:spChg chg="add mod">
          <ac:chgData name="Capistran, Athziry (Student)" userId="06c77e13-cea5-4641-83d6-af20a0a0e596" providerId="ADAL" clId="{08251EB9-A288-6249-BDEC-7D106D782644}" dt="2024-02-11T21:24:44.243" v="5778" actId="164"/>
          <ac:spMkLst>
            <pc:docMk/>
            <pc:sldMk cId="2558975147" sldId="340"/>
            <ac:spMk id="89" creationId="{EBCA4781-F57F-341D-CB46-4BBE5881C878}"/>
          </ac:spMkLst>
        </pc:spChg>
        <pc:spChg chg="add mod">
          <ac:chgData name="Capistran, Athziry (Student)" userId="06c77e13-cea5-4641-83d6-af20a0a0e596" providerId="ADAL" clId="{08251EB9-A288-6249-BDEC-7D106D782644}" dt="2024-02-11T21:27:37.048" v="5798" actId="1076"/>
          <ac:spMkLst>
            <pc:docMk/>
            <pc:sldMk cId="2558975147" sldId="340"/>
            <ac:spMk id="90" creationId="{54DBE17E-5B89-23B0-425B-F79D2756A3E3}"/>
          </ac:spMkLst>
        </pc:spChg>
        <pc:grpChg chg="add mod">
          <ac:chgData name="Capistran, Athziry (Student)" userId="06c77e13-cea5-4641-83d6-af20a0a0e596" providerId="ADAL" clId="{08251EB9-A288-6249-BDEC-7D106D782644}" dt="2024-02-11T21:27:37.048" v="5798" actId="1076"/>
          <ac:grpSpMkLst>
            <pc:docMk/>
            <pc:sldMk cId="2558975147" sldId="340"/>
            <ac:grpSpMk id="16" creationId="{40A15A5E-3CB1-941F-031A-F1D761C2CCF0}"/>
          </ac:grpSpMkLst>
        </pc:grpChg>
        <pc:grpChg chg="mod">
          <ac:chgData name="Capistran, Athziry (Student)" userId="06c77e13-cea5-4641-83d6-af20a0a0e596" providerId="ADAL" clId="{08251EB9-A288-6249-BDEC-7D106D782644}" dt="2024-02-11T21:14:07.540" v="5657" actId="164"/>
          <ac:grpSpMkLst>
            <pc:docMk/>
            <pc:sldMk cId="2558975147" sldId="340"/>
            <ac:grpSpMk id="28" creationId="{98AC544A-DC2B-9559-964D-D63A7FF7E550}"/>
          </ac:grpSpMkLst>
        </pc:grpChg>
        <pc:grpChg chg="add mod">
          <ac:chgData name="Capistran, Athziry (Student)" userId="06c77e13-cea5-4641-83d6-af20a0a0e596" providerId="ADAL" clId="{08251EB9-A288-6249-BDEC-7D106D782644}" dt="2024-02-11T21:24:17.292" v="5772" actId="164"/>
          <ac:grpSpMkLst>
            <pc:docMk/>
            <pc:sldMk cId="2558975147" sldId="340"/>
            <ac:grpSpMk id="31" creationId="{9D8278D3-704D-16E5-6C01-B68A7C9DF8CE}"/>
          </ac:grpSpMkLst>
        </pc:grpChg>
        <pc:grpChg chg="del">
          <ac:chgData name="Capistran, Athziry (Student)" userId="06c77e13-cea5-4641-83d6-af20a0a0e596" providerId="ADAL" clId="{08251EB9-A288-6249-BDEC-7D106D782644}" dt="2024-02-11T21:17:48.120" v="5692" actId="478"/>
          <ac:grpSpMkLst>
            <pc:docMk/>
            <pc:sldMk cId="2558975147" sldId="340"/>
            <ac:grpSpMk id="46" creationId="{D5BFD822-ABB7-ED91-5A44-78F487DAD453}"/>
          </ac:grpSpMkLst>
        </pc:grpChg>
        <pc:grpChg chg="mod">
          <ac:chgData name="Capistran, Athziry (Student)" userId="06c77e13-cea5-4641-83d6-af20a0a0e596" providerId="ADAL" clId="{08251EB9-A288-6249-BDEC-7D106D782644}" dt="2024-02-11T21:24:44.243" v="5778" actId="164"/>
          <ac:grpSpMkLst>
            <pc:docMk/>
            <pc:sldMk cId="2558975147" sldId="340"/>
            <ac:grpSpMk id="47" creationId="{9801B64D-3149-78AF-9303-75730E28CB27}"/>
          </ac:grpSpMkLst>
        </pc:grpChg>
        <pc:grpChg chg="mod">
          <ac:chgData name="Capistran, Athziry (Student)" userId="06c77e13-cea5-4641-83d6-af20a0a0e596" providerId="ADAL" clId="{08251EB9-A288-6249-BDEC-7D106D782644}" dt="2024-02-11T21:24:35.903" v="5777" actId="164"/>
          <ac:grpSpMkLst>
            <pc:docMk/>
            <pc:sldMk cId="2558975147" sldId="340"/>
            <ac:grpSpMk id="49" creationId="{4D8B2D9B-438C-91C5-9DDF-1FCB92D72269}"/>
          </ac:grpSpMkLst>
        </pc:grpChg>
        <pc:grpChg chg="mod">
          <ac:chgData name="Capistran, Athziry (Student)" userId="06c77e13-cea5-4641-83d6-af20a0a0e596" providerId="ADAL" clId="{08251EB9-A288-6249-BDEC-7D106D782644}" dt="2024-02-11T21:24:44.243" v="5778" actId="164"/>
          <ac:grpSpMkLst>
            <pc:docMk/>
            <pc:sldMk cId="2558975147" sldId="340"/>
            <ac:grpSpMk id="50" creationId="{4517B1E0-48F0-098F-03C5-EF9B5940BE20}"/>
          </ac:grpSpMkLst>
        </pc:grpChg>
        <pc:grpChg chg="add mod">
          <ac:chgData name="Capistran, Athziry (Student)" userId="06c77e13-cea5-4641-83d6-af20a0a0e596" providerId="ADAL" clId="{08251EB9-A288-6249-BDEC-7D106D782644}" dt="2024-02-11T21:24:17.292" v="5772" actId="164"/>
          <ac:grpSpMkLst>
            <pc:docMk/>
            <pc:sldMk cId="2558975147" sldId="340"/>
            <ac:grpSpMk id="51" creationId="{AF0E8294-C736-7CBF-F3B7-7DCB75230B4F}"/>
          </ac:grpSpMkLst>
        </pc:grpChg>
        <pc:grpChg chg="add mod">
          <ac:chgData name="Capistran, Athziry (Student)" userId="06c77e13-cea5-4641-83d6-af20a0a0e596" providerId="ADAL" clId="{08251EB9-A288-6249-BDEC-7D106D782644}" dt="2024-02-11T21:26:02.294" v="5784" actId="164"/>
          <ac:grpSpMkLst>
            <pc:docMk/>
            <pc:sldMk cId="2558975147" sldId="340"/>
            <ac:grpSpMk id="52" creationId="{4BE7E882-4EBC-D000-D6B4-860937F284D6}"/>
          </ac:grpSpMkLst>
        </pc:grpChg>
        <pc:grpChg chg="add del mod">
          <ac:chgData name="Capistran, Athziry (Student)" userId="06c77e13-cea5-4641-83d6-af20a0a0e596" providerId="ADAL" clId="{08251EB9-A288-6249-BDEC-7D106D782644}" dt="2024-02-11T21:19:46.159" v="5732" actId="478"/>
          <ac:grpSpMkLst>
            <pc:docMk/>
            <pc:sldMk cId="2558975147" sldId="340"/>
            <ac:grpSpMk id="56" creationId="{AA258278-ABEC-C809-E668-F704182CFAED}"/>
          </ac:grpSpMkLst>
        </pc:grpChg>
        <pc:grpChg chg="del mod">
          <ac:chgData name="Capistran, Athziry (Student)" userId="06c77e13-cea5-4641-83d6-af20a0a0e596" providerId="ADAL" clId="{08251EB9-A288-6249-BDEC-7D106D782644}" dt="2024-02-11T21:18:53.458" v="5717" actId="478"/>
          <ac:grpSpMkLst>
            <pc:docMk/>
            <pc:sldMk cId="2558975147" sldId="340"/>
            <ac:grpSpMk id="57" creationId="{301F22BB-35E4-45DC-534B-3F39778F47CC}"/>
          </ac:grpSpMkLst>
        </pc:grpChg>
        <pc:grpChg chg="del mod">
          <ac:chgData name="Capistran, Athziry (Student)" userId="06c77e13-cea5-4641-83d6-af20a0a0e596" providerId="ADAL" clId="{08251EB9-A288-6249-BDEC-7D106D782644}" dt="2024-02-11T21:19:10.613" v="5721" actId="478"/>
          <ac:grpSpMkLst>
            <pc:docMk/>
            <pc:sldMk cId="2558975147" sldId="340"/>
            <ac:grpSpMk id="58" creationId="{D4FC2D18-941C-6C44-AA0F-7B7C192F24BD}"/>
          </ac:grpSpMkLst>
        </pc:grpChg>
        <pc:grpChg chg="add del mod">
          <ac:chgData name="Capistran, Athziry (Student)" userId="06c77e13-cea5-4641-83d6-af20a0a0e596" providerId="ADAL" clId="{08251EB9-A288-6249-BDEC-7D106D782644}" dt="2024-02-11T21:19:46.159" v="5732" actId="478"/>
          <ac:grpSpMkLst>
            <pc:docMk/>
            <pc:sldMk cId="2558975147" sldId="340"/>
            <ac:grpSpMk id="59" creationId="{6638383C-E6A3-ADD5-941E-CE8A8CDAFD14}"/>
          </ac:grpSpMkLst>
        </pc:grpChg>
        <pc:grpChg chg="del mod">
          <ac:chgData name="Capistran, Athziry (Student)" userId="06c77e13-cea5-4641-83d6-af20a0a0e596" providerId="ADAL" clId="{08251EB9-A288-6249-BDEC-7D106D782644}" dt="2024-02-11T21:19:16.809" v="5723" actId="478"/>
          <ac:grpSpMkLst>
            <pc:docMk/>
            <pc:sldMk cId="2558975147" sldId="340"/>
            <ac:grpSpMk id="60" creationId="{C38E3FC1-02B9-BE25-96E8-9A742493AC9F}"/>
          </ac:grpSpMkLst>
        </pc:grpChg>
        <pc:grpChg chg="del mod">
          <ac:chgData name="Capistran, Athziry (Student)" userId="06c77e13-cea5-4641-83d6-af20a0a0e596" providerId="ADAL" clId="{08251EB9-A288-6249-BDEC-7D106D782644}" dt="2024-02-11T21:19:25.267" v="5726" actId="478"/>
          <ac:grpSpMkLst>
            <pc:docMk/>
            <pc:sldMk cId="2558975147" sldId="340"/>
            <ac:grpSpMk id="61" creationId="{8DD4D444-CC76-9D0A-ED00-A3F065BBD391}"/>
          </ac:grpSpMkLst>
        </pc:grpChg>
        <pc:grpChg chg="add del mod">
          <ac:chgData name="Capistran, Athziry (Student)" userId="06c77e13-cea5-4641-83d6-af20a0a0e596" providerId="ADAL" clId="{08251EB9-A288-6249-BDEC-7D106D782644}" dt="2024-02-11T21:19:46.159" v="5732" actId="478"/>
          <ac:grpSpMkLst>
            <pc:docMk/>
            <pc:sldMk cId="2558975147" sldId="340"/>
            <ac:grpSpMk id="62" creationId="{E978717E-2C44-2347-DBAF-0E8A13444489}"/>
          </ac:grpSpMkLst>
        </pc:grpChg>
        <pc:grpChg chg="del mod">
          <ac:chgData name="Capistran, Athziry (Student)" userId="06c77e13-cea5-4641-83d6-af20a0a0e596" providerId="ADAL" clId="{08251EB9-A288-6249-BDEC-7D106D782644}" dt="2024-02-11T21:19:32.724" v="5728" actId="478"/>
          <ac:grpSpMkLst>
            <pc:docMk/>
            <pc:sldMk cId="2558975147" sldId="340"/>
            <ac:grpSpMk id="63" creationId="{7E42603F-2647-ED89-F9D1-D3B1DF3468C9}"/>
          </ac:grpSpMkLst>
        </pc:grpChg>
        <pc:grpChg chg="mod">
          <ac:chgData name="Capistran, Athziry (Student)" userId="06c77e13-cea5-4641-83d6-af20a0a0e596" providerId="ADAL" clId="{08251EB9-A288-6249-BDEC-7D106D782644}" dt="2024-02-11T21:19:44.181" v="5731" actId="478"/>
          <ac:grpSpMkLst>
            <pc:docMk/>
            <pc:sldMk cId="2558975147" sldId="340"/>
            <ac:grpSpMk id="64" creationId="{0176046E-6D89-8A2F-E018-1AEDD3BF4287}"/>
          </ac:grpSpMkLst>
        </pc:grpChg>
        <pc:grpChg chg="mod">
          <ac:chgData name="Capistran, Athziry (Student)" userId="06c77e13-cea5-4641-83d6-af20a0a0e596" providerId="ADAL" clId="{08251EB9-A288-6249-BDEC-7D106D782644}" dt="2024-02-11T21:24:44.243" v="5778" actId="164"/>
          <ac:grpSpMkLst>
            <pc:docMk/>
            <pc:sldMk cId="2558975147" sldId="340"/>
            <ac:grpSpMk id="76" creationId="{D5C277B1-A5E5-E154-D9BE-7E5015966398}"/>
          </ac:grpSpMkLst>
        </pc:grpChg>
        <pc:grpChg chg="add mod">
          <ac:chgData name="Capistran, Athziry (Student)" userId="06c77e13-cea5-4641-83d6-af20a0a0e596" providerId="ADAL" clId="{08251EB9-A288-6249-BDEC-7D106D782644}" dt="2024-02-11T21:27:37.048" v="5798" actId="1076"/>
          <ac:grpSpMkLst>
            <pc:docMk/>
            <pc:sldMk cId="2558975147" sldId="340"/>
            <ac:grpSpMk id="91" creationId="{6F40993F-AE3C-B1E8-C48D-9FCF274D374C}"/>
          </ac:grpSpMkLst>
        </pc:grpChg>
        <pc:grpChg chg="add mod">
          <ac:chgData name="Capistran, Athziry (Student)" userId="06c77e13-cea5-4641-83d6-af20a0a0e596" providerId="ADAL" clId="{08251EB9-A288-6249-BDEC-7D106D782644}" dt="2024-02-11T21:27:37.048" v="5798" actId="1076"/>
          <ac:grpSpMkLst>
            <pc:docMk/>
            <pc:sldMk cId="2558975147" sldId="340"/>
            <ac:grpSpMk id="92" creationId="{E2EF5FF3-6BF6-09F3-6F1A-BCD279B45968}"/>
          </ac:grpSpMkLst>
        </pc:grpChg>
        <pc:grpChg chg="add mod">
          <ac:chgData name="Capistran, Athziry (Student)" userId="06c77e13-cea5-4641-83d6-af20a0a0e596" providerId="ADAL" clId="{08251EB9-A288-6249-BDEC-7D106D782644}" dt="2024-02-11T21:27:37.048" v="5798" actId="1076"/>
          <ac:grpSpMkLst>
            <pc:docMk/>
            <pc:sldMk cId="2558975147" sldId="340"/>
            <ac:grpSpMk id="93" creationId="{DCAC9963-0709-073E-1903-48C3D0A63C09}"/>
          </ac:grpSpMkLst>
        </pc:grpChg>
        <pc:grpChg chg="mod">
          <ac:chgData name="Capistran, Athziry (Student)" userId="06c77e13-cea5-4641-83d6-af20a0a0e596" providerId="ADAL" clId="{08251EB9-A288-6249-BDEC-7D106D782644}" dt="2024-02-11T21:42:04.083" v="5939" actId="1076"/>
          <ac:grpSpMkLst>
            <pc:docMk/>
            <pc:sldMk cId="2558975147" sldId="340"/>
            <ac:grpSpMk id="100" creationId="{1F7A1509-C07F-200D-C825-C1FC04242C95}"/>
          </ac:grpSpMkLst>
        </pc:grpChg>
        <pc:picChg chg="add del mod">
          <ac:chgData name="Capistran, Athziry (Student)" userId="06c77e13-cea5-4641-83d6-af20a0a0e596" providerId="ADAL" clId="{08251EB9-A288-6249-BDEC-7D106D782644}" dt="2024-02-11T21:21:49.996" v="5753" actId="166"/>
          <ac:picMkLst>
            <pc:docMk/>
            <pc:sldMk cId="2558975147" sldId="340"/>
            <ac:picMk id="7" creationId="{D7318C15-77C8-A51C-EB18-FEDE1CF74D22}"/>
          </ac:picMkLst>
        </pc:picChg>
        <pc:picChg chg="mod">
          <ac:chgData name="Capistran, Athziry (Student)" userId="06c77e13-cea5-4641-83d6-af20a0a0e596" providerId="ADAL" clId="{08251EB9-A288-6249-BDEC-7D106D782644}" dt="2024-02-11T21:17:05.822" v="5683" actId="164"/>
          <ac:picMkLst>
            <pc:docMk/>
            <pc:sldMk cId="2558975147" sldId="340"/>
            <ac:picMk id="8" creationId="{55668EDE-69ED-8051-37BD-06D2FB551696}"/>
          </ac:picMkLst>
        </pc:picChg>
        <pc:picChg chg="mod">
          <ac:chgData name="Capistran, Athziry (Student)" userId="06c77e13-cea5-4641-83d6-af20a0a0e596" providerId="ADAL" clId="{08251EB9-A288-6249-BDEC-7D106D782644}" dt="2024-02-11T21:18:32.685" v="5698" actId="1076"/>
          <ac:picMkLst>
            <pc:docMk/>
            <pc:sldMk cId="2558975147" sldId="340"/>
            <ac:picMk id="14" creationId="{2E0F4657-93A5-90EE-BC4E-650E377EE64A}"/>
          </ac:picMkLst>
        </pc:picChg>
        <pc:picChg chg="mod">
          <ac:chgData name="Capistran, Athziry (Student)" userId="06c77e13-cea5-4641-83d6-af20a0a0e596" providerId="ADAL" clId="{08251EB9-A288-6249-BDEC-7D106D782644}" dt="2024-02-11T21:18:32.685" v="5698" actId="1076"/>
          <ac:picMkLst>
            <pc:docMk/>
            <pc:sldMk cId="2558975147" sldId="340"/>
            <ac:picMk id="15" creationId="{2ACEDD8D-C48C-5A62-3A9F-5C98FB08DAA6}"/>
          </ac:picMkLst>
        </pc:picChg>
        <pc:picChg chg="del">
          <ac:chgData name="Capistran, Athziry (Student)" userId="06c77e13-cea5-4641-83d6-af20a0a0e596" providerId="ADAL" clId="{08251EB9-A288-6249-BDEC-7D106D782644}" dt="2024-02-11T21:17:48.120" v="5692" actId="478"/>
          <ac:picMkLst>
            <pc:docMk/>
            <pc:sldMk cId="2558975147" sldId="340"/>
            <ac:picMk id="16" creationId="{B329AF62-D0D6-ACD4-7861-2883B6197BE9}"/>
          </ac:picMkLst>
        </pc:picChg>
        <pc:picChg chg="mod">
          <ac:chgData name="Capistran, Athziry (Student)" userId="06c77e13-cea5-4641-83d6-af20a0a0e596" providerId="ADAL" clId="{08251EB9-A288-6249-BDEC-7D106D782644}" dt="2024-02-11T21:23:32.652" v="5768" actId="1076"/>
          <ac:picMkLst>
            <pc:docMk/>
            <pc:sldMk cId="2558975147" sldId="340"/>
            <ac:picMk id="16" creationId="{E25B586F-5ADB-D29B-0509-B3AF81CB0EAC}"/>
          </ac:picMkLst>
        </pc:picChg>
        <pc:picChg chg="mod">
          <ac:chgData name="Capistran, Athziry (Student)" userId="06c77e13-cea5-4641-83d6-af20a0a0e596" providerId="ADAL" clId="{08251EB9-A288-6249-BDEC-7D106D782644}" dt="2024-02-11T22:12:47.814" v="6131" actId="1076"/>
          <ac:picMkLst>
            <pc:docMk/>
            <pc:sldMk cId="2558975147" sldId="340"/>
            <ac:picMk id="17" creationId="{C667424F-F6BD-26CF-C435-3C787EE1BBA8}"/>
          </ac:picMkLst>
        </pc:picChg>
        <pc:picChg chg="add del mod">
          <ac:chgData name="Capistran, Athziry (Student)" userId="06c77e13-cea5-4641-83d6-af20a0a0e596" providerId="ADAL" clId="{08251EB9-A288-6249-BDEC-7D106D782644}" dt="2024-02-11T21:14:19.161" v="5659" actId="478"/>
          <ac:picMkLst>
            <pc:docMk/>
            <pc:sldMk cId="2558975147" sldId="340"/>
            <ac:picMk id="34" creationId="{D2655663-4D01-A934-FF05-3568E0B12EFE}"/>
          </ac:picMkLst>
        </pc:picChg>
        <pc:picChg chg="add del mod">
          <ac:chgData name="Capistran, Athziry (Student)" userId="06c77e13-cea5-4641-83d6-af20a0a0e596" providerId="ADAL" clId="{08251EB9-A288-6249-BDEC-7D106D782644}" dt="2024-02-11T21:17:29.847" v="5686" actId="478"/>
          <ac:picMkLst>
            <pc:docMk/>
            <pc:sldMk cId="2558975147" sldId="340"/>
            <ac:picMk id="41" creationId="{B6059161-BF99-60B4-0431-A7104A45FE69}"/>
          </ac:picMkLst>
        </pc:picChg>
        <pc:picChg chg="mod">
          <ac:chgData name="Capistran, Athziry (Student)" userId="06c77e13-cea5-4641-83d6-af20a0a0e596" providerId="ADAL" clId="{08251EB9-A288-6249-BDEC-7D106D782644}" dt="2024-02-11T21:21:01.951" v="5740" actId="1076"/>
          <ac:picMkLst>
            <pc:docMk/>
            <pc:sldMk cId="2558975147" sldId="340"/>
            <ac:picMk id="65" creationId="{23B0149B-36DE-993F-DC42-90F875F46C81}"/>
          </ac:picMkLst>
        </pc:picChg>
        <pc:picChg chg="del mod">
          <ac:chgData name="Capistran, Athziry (Student)" userId="06c77e13-cea5-4641-83d6-af20a0a0e596" providerId="ADAL" clId="{08251EB9-A288-6249-BDEC-7D106D782644}" dt="2024-02-11T21:19:32.724" v="5728" actId="478"/>
          <ac:picMkLst>
            <pc:docMk/>
            <pc:sldMk cId="2558975147" sldId="340"/>
            <ac:picMk id="70" creationId="{AC7010F6-AABF-D219-F938-A3AAEBAFC439}"/>
          </ac:picMkLst>
        </pc:picChg>
        <pc:picChg chg="add del mod">
          <ac:chgData name="Capistran, Athziry (Student)" userId="06c77e13-cea5-4641-83d6-af20a0a0e596" providerId="ADAL" clId="{08251EB9-A288-6249-BDEC-7D106D782644}" dt="2024-02-11T21:19:46.159" v="5732" actId="478"/>
          <ac:picMkLst>
            <pc:docMk/>
            <pc:sldMk cId="2558975147" sldId="340"/>
            <ac:picMk id="72" creationId="{BCF46198-34D4-19C6-63B3-9DCB6BFDA955}"/>
          </ac:picMkLst>
        </pc:picChg>
        <pc:picChg chg="del mod">
          <ac:chgData name="Capistran, Athziry (Student)" userId="06c77e13-cea5-4641-83d6-af20a0a0e596" providerId="ADAL" clId="{08251EB9-A288-6249-BDEC-7D106D782644}" dt="2024-02-11T21:19:25.267" v="5726" actId="478"/>
          <ac:picMkLst>
            <pc:docMk/>
            <pc:sldMk cId="2558975147" sldId="340"/>
            <ac:picMk id="78" creationId="{8731D543-05BF-3D16-4666-7EED26594BCD}"/>
          </ac:picMkLst>
        </pc:picChg>
        <pc:picChg chg="del mod">
          <ac:chgData name="Capistran, Athziry (Student)" userId="06c77e13-cea5-4641-83d6-af20a0a0e596" providerId="ADAL" clId="{08251EB9-A288-6249-BDEC-7D106D782644}" dt="2024-02-11T21:19:16.809" v="5723" actId="478"/>
          <ac:picMkLst>
            <pc:docMk/>
            <pc:sldMk cId="2558975147" sldId="340"/>
            <ac:picMk id="80" creationId="{EE402741-BC10-F4E9-3724-5B9AAC65A835}"/>
          </ac:picMkLst>
        </pc:picChg>
        <pc:picChg chg="add del mod">
          <ac:chgData name="Capistran, Athziry (Student)" userId="06c77e13-cea5-4641-83d6-af20a0a0e596" providerId="ADAL" clId="{08251EB9-A288-6249-BDEC-7D106D782644}" dt="2024-02-11T21:19:46.159" v="5732" actId="478"/>
          <ac:picMkLst>
            <pc:docMk/>
            <pc:sldMk cId="2558975147" sldId="340"/>
            <ac:picMk id="82" creationId="{10E9DC19-E3D5-EEE4-6A86-7AABD641C51B}"/>
          </ac:picMkLst>
        </pc:picChg>
        <pc:picChg chg="del mod">
          <ac:chgData name="Capistran, Athziry (Student)" userId="06c77e13-cea5-4641-83d6-af20a0a0e596" providerId="ADAL" clId="{08251EB9-A288-6249-BDEC-7D106D782644}" dt="2024-02-11T21:19:10.613" v="5721" actId="478"/>
          <ac:picMkLst>
            <pc:docMk/>
            <pc:sldMk cId="2558975147" sldId="340"/>
            <ac:picMk id="84" creationId="{B4974C0F-3ECB-915D-121F-78BE6A1511DA}"/>
          </ac:picMkLst>
        </pc:picChg>
        <pc:picChg chg="del mod">
          <ac:chgData name="Capistran, Athziry (Student)" userId="06c77e13-cea5-4641-83d6-af20a0a0e596" providerId="ADAL" clId="{08251EB9-A288-6249-BDEC-7D106D782644}" dt="2024-02-11T21:18:53.458" v="5717" actId="478"/>
          <ac:picMkLst>
            <pc:docMk/>
            <pc:sldMk cId="2558975147" sldId="340"/>
            <ac:picMk id="86" creationId="{255DD885-26C7-9CE1-B118-283DC30B45D8}"/>
          </ac:picMkLst>
        </pc:picChg>
      </pc:sldChg>
      <pc:sldChg chg="addSp delSp modSp add mod">
        <pc:chgData name="Capistran, Athziry (Student)" userId="06c77e13-cea5-4641-83d6-af20a0a0e596" providerId="ADAL" clId="{08251EB9-A288-6249-BDEC-7D106D782644}" dt="2024-02-11T22:25:10.047" v="6236" actId="1076"/>
        <pc:sldMkLst>
          <pc:docMk/>
          <pc:sldMk cId="3253042618" sldId="341"/>
        </pc:sldMkLst>
        <pc:spChg chg="add del mod topLvl">
          <ac:chgData name="Capistran, Athziry (Student)" userId="06c77e13-cea5-4641-83d6-af20a0a0e596" providerId="ADAL" clId="{08251EB9-A288-6249-BDEC-7D106D782644}" dt="2024-02-11T22:23:01.861" v="6234" actId="1076"/>
          <ac:spMkLst>
            <pc:docMk/>
            <pc:sldMk cId="3253042618" sldId="341"/>
            <ac:spMk id="3" creationId="{F04CBDD8-1957-DC07-EEFC-CD4FB05AEA38}"/>
          </ac:spMkLst>
        </pc:spChg>
        <pc:spChg chg="mod topLvl">
          <ac:chgData name="Capistran, Athziry (Student)" userId="06c77e13-cea5-4641-83d6-af20a0a0e596" providerId="ADAL" clId="{08251EB9-A288-6249-BDEC-7D106D782644}" dt="2024-02-11T21:28:18.179" v="5801" actId="165"/>
          <ac:spMkLst>
            <pc:docMk/>
            <pc:sldMk cId="3253042618" sldId="341"/>
            <ac:spMk id="5" creationId="{2EF63FD8-12EA-0DE3-BBD8-8D3D63980A80}"/>
          </ac:spMkLst>
        </pc:spChg>
        <pc:spChg chg="mod topLvl">
          <ac:chgData name="Capistran, Athziry (Student)" userId="06c77e13-cea5-4641-83d6-af20a0a0e596" providerId="ADAL" clId="{08251EB9-A288-6249-BDEC-7D106D782644}" dt="2024-02-11T22:05:31.873" v="6120" actId="165"/>
          <ac:spMkLst>
            <pc:docMk/>
            <pc:sldMk cId="3253042618" sldId="341"/>
            <ac:spMk id="6" creationId="{B1F21A05-6D93-EB10-CA25-D441A1DB70D5}"/>
          </ac:spMkLst>
        </pc:spChg>
        <pc:spChg chg="mod topLvl">
          <ac:chgData name="Capistran, Athziry (Student)" userId="06c77e13-cea5-4641-83d6-af20a0a0e596" providerId="ADAL" clId="{08251EB9-A288-6249-BDEC-7D106D782644}" dt="2024-02-11T22:04:44.857" v="6118" actId="165"/>
          <ac:spMkLst>
            <pc:docMk/>
            <pc:sldMk cId="3253042618" sldId="341"/>
            <ac:spMk id="9" creationId="{8AEE78F8-2D66-BB8F-AEC1-AE69D700A8BA}"/>
          </ac:spMkLst>
        </pc:spChg>
        <pc:spChg chg="mod">
          <ac:chgData name="Capistran, Athziry (Student)" userId="06c77e13-cea5-4641-83d6-af20a0a0e596" providerId="ADAL" clId="{08251EB9-A288-6249-BDEC-7D106D782644}" dt="2024-02-11T21:28:23.314" v="5802" actId="165"/>
          <ac:spMkLst>
            <pc:docMk/>
            <pc:sldMk cId="3253042618" sldId="341"/>
            <ac:spMk id="19" creationId="{71A22DF3-587A-A11B-229D-8C19B7E5292C}"/>
          </ac:spMkLst>
        </pc:spChg>
        <pc:spChg chg="mod">
          <ac:chgData name="Capistran, Athziry (Student)" userId="06c77e13-cea5-4641-83d6-af20a0a0e596" providerId="ADAL" clId="{08251EB9-A288-6249-BDEC-7D106D782644}" dt="2024-02-11T21:28:05.761" v="5800" actId="165"/>
          <ac:spMkLst>
            <pc:docMk/>
            <pc:sldMk cId="3253042618" sldId="341"/>
            <ac:spMk id="25" creationId="{AB1ACB93-F6F1-E824-52C6-11562972A31A}"/>
          </ac:spMkLst>
        </pc:spChg>
        <pc:spChg chg="mod">
          <ac:chgData name="Capistran, Athziry (Student)" userId="06c77e13-cea5-4641-83d6-af20a0a0e596" providerId="ADAL" clId="{08251EB9-A288-6249-BDEC-7D106D782644}" dt="2024-02-11T21:28:23.314" v="5802" actId="165"/>
          <ac:spMkLst>
            <pc:docMk/>
            <pc:sldMk cId="3253042618" sldId="341"/>
            <ac:spMk id="26" creationId="{30FE36E8-395C-D294-9736-40935B79FEA2}"/>
          </ac:spMkLst>
        </pc:spChg>
        <pc:spChg chg="mod">
          <ac:chgData name="Capistran, Athziry (Student)" userId="06c77e13-cea5-4641-83d6-af20a0a0e596" providerId="ADAL" clId="{08251EB9-A288-6249-BDEC-7D106D782644}" dt="2024-02-11T21:28:23.314" v="5802" actId="165"/>
          <ac:spMkLst>
            <pc:docMk/>
            <pc:sldMk cId="3253042618" sldId="341"/>
            <ac:spMk id="29" creationId="{EA3B419C-E346-EF02-36AC-1CD97D09DED5}"/>
          </ac:spMkLst>
        </pc:spChg>
        <pc:spChg chg="mod">
          <ac:chgData name="Capistran, Athziry (Student)" userId="06c77e13-cea5-4641-83d6-af20a0a0e596" providerId="ADAL" clId="{08251EB9-A288-6249-BDEC-7D106D782644}" dt="2024-02-11T21:28:23.314" v="5802" actId="165"/>
          <ac:spMkLst>
            <pc:docMk/>
            <pc:sldMk cId="3253042618" sldId="341"/>
            <ac:spMk id="32" creationId="{A3F05074-EC65-5A38-21F6-C822BFBC09C2}"/>
          </ac:spMkLst>
        </pc:spChg>
        <pc:spChg chg="mod">
          <ac:chgData name="Capistran, Athziry (Student)" userId="06c77e13-cea5-4641-83d6-af20a0a0e596" providerId="ADAL" clId="{08251EB9-A288-6249-BDEC-7D106D782644}" dt="2024-02-11T21:28:23.314" v="5802" actId="165"/>
          <ac:spMkLst>
            <pc:docMk/>
            <pc:sldMk cId="3253042618" sldId="341"/>
            <ac:spMk id="35" creationId="{01E8505D-3121-C3B4-9C6F-CC368C13CD12}"/>
          </ac:spMkLst>
        </pc:spChg>
        <pc:spChg chg="mod">
          <ac:chgData name="Capistran, Athziry (Student)" userId="06c77e13-cea5-4641-83d6-af20a0a0e596" providerId="ADAL" clId="{08251EB9-A288-6249-BDEC-7D106D782644}" dt="2024-02-11T21:28:23.314" v="5802" actId="165"/>
          <ac:spMkLst>
            <pc:docMk/>
            <pc:sldMk cId="3253042618" sldId="341"/>
            <ac:spMk id="39" creationId="{47818D08-3C85-F575-3A04-380B8C0AAFBF}"/>
          </ac:spMkLst>
        </pc:spChg>
        <pc:spChg chg="mod">
          <ac:chgData name="Capistran, Athziry (Student)" userId="06c77e13-cea5-4641-83d6-af20a0a0e596" providerId="ADAL" clId="{08251EB9-A288-6249-BDEC-7D106D782644}" dt="2024-02-11T21:28:23.314" v="5802" actId="165"/>
          <ac:spMkLst>
            <pc:docMk/>
            <pc:sldMk cId="3253042618" sldId="341"/>
            <ac:spMk id="42" creationId="{3811CEC2-391F-D93D-4387-F3E80E191A6B}"/>
          </ac:spMkLst>
        </pc:spChg>
        <pc:spChg chg="mod topLvl">
          <ac:chgData name="Capistran, Athziry (Student)" userId="06c77e13-cea5-4641-83d6-af20a0a0e596" providerId="ADAL" clId="{08251EB9-A288-6249-BDEC-7D106D782644}" dt="2024-02-11T22:05:37.709" v="6121" actId="165"/>
          <ac:spMkLst>
            <pc:docMk/>
            <pc:sldMk cId="3253042618" sldId="341"/>
            <ac:spMk id="48" creationId="{E304437C-7E2C-67F4-917C-947965CB85FD}"/>
          </ac:spMkLst>
        </pc:spChg>
        <pc:spChg chg="mod">
          <ac:chgData name="Capistran, Athziry (Student)" userId="06c77e13-cea5-4641-83d6-af20a0a0e596" providerId="ADAL" clId="{08251EB9-A288-6249-BDEC-7D106D782644}" dt="2024-02-11T22:22:56.559" v="6233" actId="1076"/>
          <ac:spMkLst>
            <pc:docMk/>
            <pc:sldMk cId="3253042618" sldId="341"/>
            <ac:spMk id="53" creationId="{B8635F53-6611-9913-12C2-7B55E6010999}"/>
          </ac:spMkLst>
        </pc:spChg>
        <pc:spChg chg="add del mod topLvl">
          <ac:chgData name="Capistran, Athziry (Student)" userId="06c77e13-cea5-4641-83d6-af20a0a0e596" providerId="ADAL" clId="{08251EB9-A288-6249-BDEC-7D106D782644}" dt="2024-02-11T22:17:36.183" v="6169" actId="478"/>
          <ac:spMkLst>
            <pc:docMk/>
            <pc:sldMk cId="3253042618" sldId="341"/>
            <ac:spMk id="54" creationId="{3A415724-ED93-5890-D729-91AA83C23484}"/>
          </ac:spMkLst>
        </pc:spChg>
        <pc:spChg chg="mod topLvl">
          <ac:chgData name="Capistran, Athziry (Student)" userId="06c77e13-cea5-4641-83d6-af20a0a0e596" providerId="ADAL" clId="{08251EB9-A288-6249-BDEC-7D106D782644}" dt="2024-02-11T21:30:31.809" v="5825" actId="165"/>
          <ac:spMkLst>
            <pc:docMk/>
            <pc:sldMk cId="3253042618" sldId="341"/>
            <ac:spMk id="55" creationId="{7B982A86-722B-0C62-F3DC-A6D01184AF9D}"/>
          </ac:spMkLst>
        </pc:spChg>
        <pc:spChg chg="mod topLvl">
          <ac:chgData name="Capistran, Athziry (Student)" userId="06c77e13-cea5-4641-83d6-af20a0a0e596" providerId="ADAL" clId="{08251EB9-A288-6249-BDEC-7D106D782644}" dt="2024-02-11T22:05:42.608" v="6122" actId="165"/>
          <ac:spMkLst>
            <pc:docMk/>
            <pc:sldMk cId="3253042618" sldId="341"/>
            <ac:spMk id="66" creationId="{A3AF6D2C-E259-5817-5630-14C620B4DC39}"/>
          </ac:spMkLst>
        </pc:spChg>
        <pc:spChg chg="mod topLvl">
          <ac:chgData name="Capistran, Athziry (Student)" userId="06c77e13-cea5-4641-83d6-af20a0a0e596" providerId="ADAL" clId="{08251EB9-A288-6249-BDEC-7D106D782644}" dt="2024-02-11T22:05:42.608" v="6122" actId="165"/>
          <ac:spMkLst>
            <pc:docMk/>
            <pc:sldMk cId="3253042618" sldId="341"/>
            <ac:spMk id="68" creationId="{A4801A50-EB9E-85D6-5AF7-6AD8CC7F5F6E}"/>
          </ac:spMkLst>
        </pc:spChg>
        <pc:spChg chg="mod">
          <ac:chgData name="Capistran, Athziry (Student)" userId="06c77e13-cea5-4641-83d6-af20a0a0e596" providerId="ADAL" clId="{08251EB9-A288-6249-BDEC-7D106D782644}" dt="2024-02-11T22:13:27.351" v="6138" actId="165"/>
          <ac:spMkLst>
            <pc:docMk/>
            <pc:sldMk cId="3253042618" sldId="341"/>
            <ac:spMk id="69" creationId="{240C6E60-ED43-2E84-26CE-658D3063D8BD}"/>
          </ac:spMkLst>
        </pc:spChg>
        <pc:spChg chg="mod topLvl">
          <ac:chgData name="Capistran, Athziry (Student)" userId="06c77e13-cea5-4641-83d6-af20a0a0e596" providerId="ADAL" clId="{08251EB9-A288-6249-BDEC-7D106D782644}" dt="2024-02-11T22:05:37.709" v="6121" actId="165"/>
          <ac:spMkLst>
            <pc:docMk/>
            <pc:sldMk cId="3253042618" sldId="341"/>
            <ac:spMk id="72" creationId="{D5595656-5097-7BC5-B7B4-04BD5A03E862}"/>
          </ac:spMkLst>
        </pc:spChg>
        <pc:spChg chg="add mod">
          <ac:chgData name="Capistran, Athziry (Student)" userId="06c77e13-cea5-4641-83d6-af20a0a0e596" providerId="ADAL" clId="{08251EB9-A288-6249-BDEC-7D106D782644}" dt="2024-02-11T22:05:42.608" v="6122" actId="165"/>
          <ac:spMkLst>
            <pc:docMk/>
            <pc:sldMk cId="3253042618" sldId="341"/>
            <ac:spMk id="73" creationId="{C6649B79-C021-7426-F6A3-7243B2062024}"/>
          </ac:spMkLst>
        </pc:spChg>
        <pc:spChg chg="mod topLvl">
          <ac:chgData name="Capistran, Athziry (Student)" userId="06c77e13-cea5-4641-83d6-af20a0a0e596" providerId="ADAL" clId="{08251EB9-A288-6249-BDEC-7D106D782644}" dt="2024-02-11T22:05:42.608" v="6122" actId="165"/>
          <ac:spMkLst>
            <pc:docMk/>
            <pc:sldMk cId="3253042618" sldId="341"/>
            <ac:spMk id="75" creationId="{881D3E09-4744-2E66-6D44-ACCD03CA61F0}"/>
          </ac:spMkLst>
        </pc:spChg>
        <pc:spChg chg="mod topLvl">
          <ac:chgData name="Capistran, Athziry (Student)" userId="06c77e13-cea5-4641-83d6-af20a0a0e596" providerId="ADAL" clId="{08251EB9-A288-6249-BDEC-7D106D782644}" dt="2024-02-11T22:05:42.608" v="6122" actId="165"/>
          <ac:spMkLst>
            <pc:docMk/>
            <pc:sldMk cId="3253042618" sldId="341"/>
            <ac:spMk id="77" creationId="{3F6A8CB4-0AA7-D213-7952-07E31D9A0639}"/>
          </ac:spMkLst>
        </pc:spChg>
        <pc:spChg chg="add mod">
          <ac:chgData name="Capistran, Athziry (Student)" userId="06c77e13-cea5-4641-83d6-af20a0a0e596" providerId="ADAL" clId="{08251EB9-A288-6249-BDEC-7D106D782644}" dt="2024-02-11T22:05:37.709" v="6121" actId="165"/>
          <ac:spMkLst>
            <pc:docMk/>
            <pc:sldMk cId="3253042618" sldId="341"/>
            <ac:spMk id="81" creationId="{617C7B48-2C0E-BE8F-2C72-2905FF4D7262}"/>
          </ac:spMkLst>
        </pc:spChg>
        <pc:spChg chg="mod topLvl">
          <ac:chgData name="Capistran, Athziry (Student)" userId="06c77e13-cea5-4641-83d6-af20a0a0e596" providerId="ADAL" clId="{08251EB9-A288-6249-BDEC-7D106D782644}" dt="2024-02-11T22:13:57.451" v="6142" actId="164"/>
          <ac:spMkLst>
            <pc:docMk/>
            <pc:sldMk cId="3253042618" sldId="341"/>
            <ac:spMk id="86" creationId="{E7AD41AE-7509-F6B0-0322-40BF9251E6FE}"/>
          </ac:spMkLst>
        </pc:spChg>
        <pc:spChg chg="add del mod topLvl">
          <ac:chgData name="Capistran, Athziry (Student)" userId="06c77e13-cea5-4641-83d6-af20a0a0e596" providerId="ADAL" clId="{08251EB9-A288-6249-BDEC-7D106D782644}" dt="2024-02-11T22:17:37.506" v="6170" actId="478"/>
          <ac:spMkLst>
            <pc:docMk/>
            <pc:sldMk cId="3253042618" sldId="341"/>
            <ac:spMk id="88" creationId="{81BC7871-B0D9-5583-2C58-0745ED751867}"/>
          </ac:spMkLst>
        </pc:spChg>
        <pc:spChg chg="del mod topLvl">
          <ac:chgData name="Capistran, Athziry (Student)" userId="06c77e13-cea5-4641-83d6-af20a0a0e596" providerId="ADAL" clId="{08251EB9-A288-6249-BDEC-7D106D782644}" dt="2024-02-11T22:17:38.786" v="6171" actId="478"/>
          <ac:spMkLst>
            <pc:docMk/>
            <pc:sldMk cId="3253042618" sldId="341"/>
            <ac:spMk id="89" creationId="{1E489E7F-77EA-234A-4FD1-4A6572B57A87}"/>
          </ac:spMkLst>
        </pc:spChg>
        <pc:spChg chg="mod">
          <ac:chgData name="Capistran, Athziry (Student)" userId="06c77e13-cea5-4641-83d6-af20a0a0e596" providerId="ADAL" clId="{08251EB9-A288-6249-BDEC-7D106D782644}" dt="2024-02-11T22:17:34.679" v="6168" actId="1076"/>
          <ac:spMkLst>
            <pc:docMk/>
            <pc:sldMk cId="3253042618" sldId="341"/>
            <ac:spMk id="90" creationId="{3989B561-3725-6762-E522-98B5E3366CD0}"/>
          </ac:spMkLst>
        </pc:spChg>
        <pc:spChg chg="mod">
          <ac:chgData name="Capistran, Athziry (Student)" userId="06c77e13-cea5-4641-83d6-af20a0a0e596" providerId="ADAL" clId="{08251EB9-A288-6249-BDEC-7D106D782644}" dt="2024-02-11T22:15:47.297" v="6162"/>
          <ac:spMkLst>
            <pc:docMk/>
            <pc:sldMk cId="3253042618" sldId="341"/>
            <ac:spMk id="113" creationId="{60D95BF9-CC73-2722-B4CF-B728C019D80A}"/>
          </ac:spMkLst>
        </pc:spChg>
        <pc:spChg chg="mod">
          <ac:chgData name="Capistran, Athziry (Student)" userId="06c77e13-cea5-4641-83d6-af20a0a0e596" providerId="ADAL" clId="{08251EB9-A288-6249-BDEC-7D106D782644}" dt="2024-02-11T22:15:47.297" v="6162"/>
          <ac:spMkLst>
            <pc:docMk/>
            <pc:sldMk cId="3253042618" sldId="341"/>
            <ac:spMk id="115" creationId="{EB562CDB-3C0B-59CE-348A-539340987535}"/>
          </ac:spMkLst>
        </pc:spChg>
        <pc:spChg chg="mod">
          <ac:chgData name="Capistran, Athziry (Student)" userId="06c77e13-cea5-4641-83d6-af20a0a0e596" providerId="ADAL" clId="{08251EB9-A288-6249-BDEC-7D106D782644}" dt="2024-02-11T22:15:47.297" v="6162"/>
          <ac:spMkLst>
            <pc:docMk/>
            <pc:sldMk cId="3253042618" sldId="341"/>
            <ac:spMk id="117" creationId="{0F7C7C0A-7931-14CE-39D9-B95D9E64E800}"/>
          </ac:spMkLst>
        </pc:spChg>
        <pc:spChg chg="mod">
          <ac:chgData name="Capistran, Athziry (Student)" userId="06c77e13-cea5-4641-83d6-af20a0a0e596" providerId="ADAL" clId="{08251EB9-A288-6249-BDEC-7D106D782644}" dt="2024-02-11T22:15:47.297" v="6162"/>
          <ac:spMkLst>
            <pc:docMk/>
            <pc:sldMk cId="3253042618" sldId="341"/>
            <ac:spMk id="119" creationId="{F981D846-0026-388C-E5B4-D29CC592BBDB}"/>
          </ac:spMkLst>
        </pc:spChg>
        <pc:spChg chg="mod">
          <ac:chgData name="Capistran, Athziry (Student)" userId="06c77e13-cea5-4641-83d6-af20a0a0e596" providerId="ADAL" clId="{08251EB9-A288-6249-BDEC-7D106D782644}" dt="2024-02-11T22:15:47.297" v="6162"/>
          <ac:spMkLst>
            <pc:docMk/>
            <pc:sldMk cId="3253042618" sldId="341"/>
            <ac:spMk id="121" creationId="{6C1EDC2E-51E1-8F52-8863-61B2D4A25BB0}"/>
          </ac:spMkLst>
        </pc:spChg>
        <pc:spChg chg="mod">
          <ac:chgData name="Capistran, Athziry (Student)" userId="06c77e13-cea5-4641-83d6-af20a0a0e596" providerId="ADAL" clId="{08251EB9-A288-6249-BDEC-7D106D782644}" dt="2024-02-11T22:15:47.297" v="6162"/>
          <ac:spMkLst>
            <pc:docMk/>
            <pc:sldMk cId="3253042618" sldId="341"/>
            <ac:spMk id="123" creationId="{37897BC3-DDB8-B37F-03B2-FAE4C1509D49}"/>
          </ac:spMkLst>
        </pc:spChg>
        <pc:spChg chg="mod">
          <ac:chgData name="Capistran, Athziry (Student)" userId="06c77e13-cea5-4641-83d6-af20a0a0e596" providerId="ADAL" clId="{08251EB9-A288-6249-BDEC-7D106D782644}" dt="2024-02-11T22:15:47.297" v="6162"/>
          <ac:spMkLst>
            <pc:docMk/>
            <pc:sldMk cId="3253042618" sldId="341"/>
            <ac:spMk id="125" creationId="{E182410C-B611-FD93-D30D-49A8A3E5EAAF}"/>
          </ac:spMkLst>
        </pc:spChg>
        <pc:spChg chg="mod">
          <ac:chgData name="Capistran, Athziry (Student)" userId="06c77e13-cea5-4641-83d6-af20a0a0e596" providerId="ADAL" clId="{08251EB9-A288-6249-BDEC-7D106D782644}" dt="2024-02-11T22:15:47.297" v="6162"/>
          <ac:spMkLst>
            <pc:docMk/>
            <pc:sldMk cId="3253042618" sldId="341"/>
            <ac:spMk id="127" creationId="{3C73870C-9B43-826C-9705-19AF2B6D3CFD}"/>
          </ac:spMkLst>
        </pc:spChg>
        <pc:grpChg chg="del mod">
          <ac:chgData name="Capistran, Athziry (Student)" userId="06c77e13-cea5-4641-83d6-af20a0a0e596" providerId="ADAL" clId="{08251EB9-A288-6249-BDEC-7D106D782644}" dt="2024-02-11T21:30:26.616" v="5824" actId="165"/>
          <ac:grpSpMkLst>
            <pc:docMk/>
            <pc:sldMk cId="3253042618" sldId="341"/>
            <ac:grpSpMk id="16" creationId="{3A9B6FB6-8E99-66FD-EF36-96B60E1ED6CC}"/>
          </ac:grpSpMkLst>
        </pc:grpChg>
        <pc:grpChg chg="add del mod">
          <ac:chgData name="Capistran, Athziry (Student)" userId="06c77e13-cea5-4641-83d6-af20a0a0e596" providerId="ADAL" clId="{08251EB9-A288-6249-BDEC-7D106D782644}" dt="2024-02-11T22:15:46.541" v="6161" actId="478"/>
          <ac:grpSpMkLst>
            <pc:docMk/>
            <pc:sldMk cId="3253042618" sldId="341"/>
            <ac:grpSpMk id="17" creationId="{03101A0B-8995-6B6E-D615-3C9E8AA6B6F4}"/>
          </ac:grpSpMkLst>
        </pc:grpChg>
        <pc:grpChg chg="mod topLvl">
          <ac:chgData name="Capistran, Athziry (Student)" userId="06c77e13-cea5-4641-83d6-af20a0a0e596" providerId="ADAL" clId="{08251EB9-A288-6249-BDEC-7D106D782644}" dt="2024-02-11T21:28:47.645" v="5803" actId="164"/>
          <ac:grpSpMkLst>
            <pc:docMk/>
            <pc:sldMk cId="3253042618" sldId="341"/>
            <ac:grpSpMk id="21" creationId="{7338F4EF-9596-B6CE-1603-E8FD9220E7F5}"/>
          </ac:grpSpMkLst>
        </pc:grpChg>
        <pc:grpChg chg="mod topLvl">
          <ac:chgData name="Capistran, Athziry (Student)" userId="06c77e13-cea5-4641-83d6-af20a0a0e596" providerId="ADAL" clId="{08251EB9-A288-6249-BDEC-7D106D782644}" dt="2024-02-11T21:28:47.645" v="5803" actId="164"/>
          <ac:grpSpMkLst>
            <pc:docMk/>
            <pc:sldMk cId="3253042618" sldId="341"/>
            <ac:grpSpMk id="27" creationId="{615C4FE4-4444-C14E-3419-099C0E736AF1}"/>
          </ac:grpSpMkLst>
        </pc:grpChg>
        <pc:grpChg chg="del mod topLvl">
          <ac:chgData name="Capistran, Athziry (Student)" userId="06c77e13-cea5-4641-83d6-af20a0a0e596" providerId="ADAL" clId="{08251EB9-A288-6249-BDEC-7D106D782644}" dt="2024-02-11T21:28:23.314" v="5802" actId="165"/>
          <ac:grpSpMkLst>
            <pc:docMk/>
            <pc:sldMk cId="3253042618" sldId="341"/>
            <ac:grpSpMk id="28" creationId="{D1753739-A191-CA70-C12D-F66EBCAB8E41}"/>
          </ac:grpSpMkLst>
        </pc:grpChg>
        <pc:grpChg chg="mod topLvl">
          <ac:chgData name="Capistran, Athziry (Student)" userId="06c77e13-cea5-4641-83d6-af20a0a0e596" providerId="ADAL" clId="{08251EB9-A288-6249-BDEC-7D106D782644}" dt="2024-02-11T21:28:47.645" v="5803" actId="164"/>
          <ac:grpSpMkLst>
            <pc:docMk/>
            <pc:sldMk cId="3253042618" sldId="341"/>
            <ac:grpSpMk id="30" creationId="{8202CC6C-6B42-A7C2-12EC-FA9646819B2F}"/>
          </ac:grpSpMkLst>
        </pc:grpChg>
        <pc:grpChg chg="del mod topLvl">
          <ac:chgData name="Capistran, Athziry (Student)" userId="06c77e13-cea5-4641-83d6-af20a0a0e596" providerId="ADAL" clId="{08251EB9-A288-6249-BDEC-7D106D782644}" dt="2024-02-11T21:28:18.179" v="5801" actId="165"/>
          <ac:grpSpMkLst>
            <pc:docMk/>
            <pc:sldMk cId="3253042618" sldId="341"/>
            <ac:grpSpMk id="31" creationId="{705D3DC9-594B-92E9-68A6-E10E1D50A79D}"/>
          </ac:grpSpMkLst>
        </pc:grpChg>
        <pc:grpChg chg="mod topLvl">
          <ac:chgData name="Capistran, Athziry (Student)" userId="06c77e13-cea5-4641-83d6-af20a0a0e596" providerId="ADAL" clId="{08251EB9-A288-6249-BDEC-7D106D782644}" dt="2024-02-11T21:28:47.645" v="5803" actId="164"/>
          <ac:grpSpMkLst>
            <pc:docMk/>
            <pc:sldMk cId="3253042618" sldId="341"/>
            <ac:grpSpMk id="33" creationId="{3555FB4F-F9EE-EFA9-A24C-5DA2A190CDDA}"/>
          </ac:grpSpMkLst>
        </pc:grpChg>
        <pc:grpChg chg="mod topLvl">
          <ac:chgData name="Capistran, Athziry (Student)" userId="06c77e13-cea5-4641-83d6-af20a0a0e596" providerId="ADAL" clId="{08251EB9-A288-6249-BDEC-7D106D782644}" dt="2024-02-11T21:28:47.645" v="5803" actId="164"/>
          <ac:grpSpMkLst>
            <pc:docMk/>
            <pc:sldMk cId="3253042618" sldId="341"/>
            <ac:grpSpMk id="36" creationId="{9CE88205-6999-05C6-C09B-2EB6DCD613A1}"/>
          </ac:grpSpMkLst>
        </pc:grpChg>
        <pc:grpChg chg="mod topLvl">
          <ac:chgData name="Capistran, Athziry (Student)" userId="06c77e13-cea5-4641-83d6-af20a0a0e596" providerId="ADAL" clId="{08251EB9-A288-6249-BDEC-7D106D782644}" dt="2024-02-11T21:28:47.645" v="5803" actId="164"/>
          <ac:grpSpMkLst>
            <pc:docMk/>
            <pc:sldMk cId="3253042618" sldId="341"/>
            <ac:grpSpMk id="40" creationId="{4B39FA1E-A37F-8221-B8B9-DABB30EB9973}"/>
          </ac:grpSpMkLst>
        </pc:grpChg>
        <pc:grpChg chg="mod topLvl">
          <ac:chgData name="Capistran, Athziry (Student)" userId="06c77e13-cea5-4641-83d6-af20a0a0e596" providerId="ADAL" clId="{08251EB9-A288-6249-BDEC-7D106D782644}" dt="2024-02-11T21:28:47.645" v="5803" actId="164"/>
          <ac:grpSpMkLst>
            <pc:docMk/>
            <pc:sldMk cId="3253042618" sldId="341"/>
            <ac:grpSpMk id="43" creationId="{BF423B93-D344-FFD2-364B-E0A24CE3E10D}"/>
          </ac:grpSpMkLst>
        </pc:grpChg>
        <pc:grpChg chg="add del mod">
          <ac:chgData name="Capistran, Athziry (Student)" userId="06c77e13-cea5-4641-83d6-af20a0a0e596" providerId="ADAL" clId="{08251EB9-A288-6249-BDEC-7D106D782644}" dt="2024-02-11T21:33:16.588" v="5850" actId="165"/>
          <ac:grpSpMkLst>
            <pc:docMk/>
            <pc:sldMk cId="3253042618" sldId="341"/>
            <ac:grpSpMk id="44" creationId="{6AD8F0BF-AB2E-D631-4E8F-6B629F88D703}"/>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45" creationId="{AAACAC4D-6B11-82B7-97FB-6AA01A9B28C1}"/>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46" creationId="{8571DFC5-7398-1277-8399-FEB9358B245C}"/>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47" creationId="{4A0F724C-FF87-A139-21EB-54AE8EBA3139}"/>
          </ac:grpSpMkLst>
        </pc:grpChg>
        <pc:grpChg chg="del">
          <ac:chgData name="Capistran, Athziry (Student)" userId="06c77e13-cea5-4641-83d6-af20a0a0e596" providerId="ADAL" clId="{08251EB9-A288-6249-BDEC-7D106D782644}" dt="2024-02-11T21:31:19.123" v="5838" actId="478"/>
          <ac:grpSpMkLst>
            <pc:docMk/>
            <pc:sldMk cId="3253042618" sldId="341"/>
            <ac:grpSpMk id="49" creationId="{675E000C-32ED-E2F6-7DBE-1491ED632400}"/>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50" creationId="{444AB75E-816B-946B-5DE0-A2AB0A9FB38E}"/>
          </ac:grpSpMkLst>
        </pc:grpChg>
        <pc:grpChg chg="mod topLvl">
          <ac:chgData name="Capistran, Athziry (Student)" userId="06c77e13-cea5-4641-83d6-af20a0a0e596" providerId="ADAL" clId="{08251EB9-A288-6249-BDEC-7D106D782644}" dt="2024-02-11T21:28:47.645" v="5803" actId="164"/>
          <ac:grpSpMkLst>
            <pc:docMk/>
            <pc:sldMk cId="3253042618" sldId="341"/>
            <ac:grpSpMk id="51" creationId="{0B195B28-3A4A-3919-E0A7-BA859CB95A51}"/>
          </ac:grpSpMkLst>
        </pc:grpChg>
        <pc:grpChg chg="del mod topLvl">
          <ac:chgData name="Capistran, Athziry (Student)" userId="06c77e13-cea5-4641-83d6-af20a0a0e596" providerId="ADAL" clId="{08251EB9-A288-6249-BDEC-7D106D782644}" dt="2024-02-11T21:30:31.809" v="5825" actId="165"/>
          <ac:grpSpMkLst>
            <pc:docMk/>
            <pc:sldMk cId="3253042618" sldId="341"/>
            <ac:grpSpMk id="52" creationId="{0AD79800-67F1-E3DB-FF60-013DEB3419A9}"/>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56" creationId="{5552AEDD-7EA0-297F-EE89-91A97B54F68B}"/>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57" creationId="{C4B2A781-9CD0-E7B1-1D43-EBDFCF3759BE}"/>
          </ac:grpSpMkLst>
        </pc:grpChg>
        <pc:grpChg chg="add del mod topLvl">
          <ac:chgData name="Capistran, Athziry (Student)" userId="06c77e13-cea5-4641-83d6-af20a0a0e596" providerId="ADAL" clId="{08251EB9-A288-6249-BDEC-7D106D782644}" dt="2024-02-11T21:42:32.169" v="5943" actId="165"/>
          <ac:grpSpMkLst>
            <pc:docMk/>
            <pc:sldMk cId="3253042618" sldId="341"/>
            <ac:grpSpMk id="58" creationId="{147214E4-CE12-4838-1E57-BC59C17AAAAF}"/>
          </ac:grpSpMkLst>
        </pc:grpChg>
        <pc:grpChg chg="add del mod">
          <ac:chgData name="Capistran, Athziry (Student)" userId="06c77e13-cea5-4641-83d6-af20a0a0e596" providerId="ADAL" clId="{08251EB9-A288-6249-BDEC-7D106D782644}" dt="2024-02-11T21:42:26.152" v="5942" actId="165"/>
          <ac:grpSpMkLst>
            <pc:docMk/>
            <pc:sldMk cId="3253042618" sldId="341"/>
            <ac:grpSpMk id="59" creationId="{C59760E7-78B3-2397-9429-014E3FC95B36}"/>
          </ac:grpSpMkLst>
        </pc:grpChg>
        <pc:grpChg chg="mod topLvl">
          <ac:chgData name="Capistran, Athziry (Student)" userId="06c77e13-cea5-4641-83d6-af20a0a0e596" providerId="ADAL" clId="{08251EB9-A288-6249-BDEC-7D106D782644}" dt="2024-02-11T22:13:57.451" v="6142" actId="164"/>
          <ac:grpSpMkLst>
            <pc:docMk/>
            <pc:sldMk cId="3253042618" sldId="341"/>
            <ac:grpSpMk id="64" creationId="{F7A72BE8-371A-97CD-3318-A3026F9F4EFD}"/>
          </ac:grpSpMkLst>
        </pc:grpChg>
        <pc:grpChg chg="del mod topLvl">
          <ac:chgData name="Capistran, Athziry (Student)" userId="06c77e13-cea5-4641-83d6-af20a0a0e596" providerId="ADAL" clId="{08251EB9-A288-6249-BDEC-7D106D782644}" dt="2024-02-11T21:33:36.601" v="5855" actId="165"/>
          <ac:grpSpMkLst>
            <pc:docMk/>
            <pc:sldMk cId="3253042618" sldId="341"/>
            <ac:grpSpMk id="67" creationId="{22706E47-04CA-A535-8BA6-3A592F756241}"/>
          </ac:grpSpMkLst>
        </pc:grpChg>
        <pc:grpChg chg="add del mod">
          <ac:chgData name="Capistran, Athziry (Student)" userId="06c77e13-cea5-4641-83d6-af20a0a0e596" providerId="ADAL" clId="{08251EB9-A288-6249-BDEC-7D106D782644}" dt="2024-02-11T21:47:33.723" v="5996" actId="165"/>
          <ac:grpSpMkLst>
            <pc:docMk/>
            <pc:sldMk cId="3253042618" sldId="341"/>
            <ac:grpSpMk id="70" creationId="{17DC1C14-276E-7F2C-A3D3-8405033F1C3C}"/>
          </ac:grpSpMkLst>
        </pc:grpChg>
        <pc:grpChg chg="del mod topLvl">
          <ac:chgData name="Capistran, Athziry (Student)" userId="06c77e13-cea5-4641-83d6-af20a0a0e596" providerId="ADAL" clId="{08251EB9-A288-6249-BDEC-7D106D782644}" dt="2024-02-11T21:33:40.749" v="5856" actId="165"/>
          <ac:grpSpMkLst>
            <pc:docMk/>
            <pc:sldMk cId="3253042618" sldId="341"/>
            <ac:grpSpMk id="74" creationId="{744B33D0-39AD-64AA-0478-58CFF7B2220F}"/>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76" creationId="{15D4A459-6A15-C7F5-CA6C-169F35BEA4F9}"/>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78" creationId="{AB88964D-C083-B8BC-D572-5BB176C79EBE}"/>
          </ac:grpSpMkLst>
        </pc:grpChg>
        <pc:grpChg chg="add del mod topLvl">
          <ac:chgData name="Capistran, Athziry (Student)" userId="06c77e13-cea5-4641-83d6-af20a0a0e596" providerId="ADAL" clId="{08251EB9-A288-6249-BDEC-7D106D782644}" dt="2024-02-11T22:05:42.608" v="6122" actId="165"/>
          <ac:grpSpMkLst>
            <pc:docMk/>
            <pc:sldMk cId="3253042618" sldId="341"/>
            <ac:grpSpMk id="79" creationId="{92A3D47B-6938-F815-7AFD-BB8A278B1BB7}"/>
          </ac:grpSpMkLst>
        </pc:grpChg>
        <pc:grpChg chg="add del mod">
          <ac:chgData name="Capistran, Athziry (Student)" userId="06c77e13-cea5-4641-83d6-af20a0a0e596" providerId="ADAL" clId="{08251EB9-A288-6249-BDEC-7D106D782644}" dt="2024-02-11T22:04:44.857" v="6118" actId="165"/>
          <ac:grpSpMkLst>
            <pc:docMk/>
            <pc:sldMk cId="3253042618" sldId="341"/>
            <ac:grpSpMk id="80" creationId="{B6B5DB3A-C090-D359-CBFE-283D055500C0}"/>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83" creationId="{CD2C469F-0F58-CA87-EC12-6FD630DCF226}"/>
          </ac:grpSpMkLst>
        </pc:grpChg>
        <pc:grpChg chg="add mod">
          <ac:chgData name="Capistran, Athziry (Student)" userId="06c77e13-cea5-4641-83d6-af20a0a0e596" providerId="ADAL" clId="{08251EB9-A288-6249-BDEC-7D106D782644}" dt="2024-02-11T21:48:26.802" v="6005" actId="164"/>
          <ac:grpSpMkLst>
            <pc:docMk/>
            <pc:sldMk cId="3253042618" sldId="341"/>
            <ac:grpSpMk id="84" creationId="{5ABBAEE4-5986-3A67-102D-8CA6ADCF03DB}"/>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85" creationId="{1D1F5195-C392-1CDB-1C2E-1F3052138E6A}"/>
          </ac:grpSpMkLst>
        </pc:grpChg>
        <pc:grpChg chg="del">
          <ac:chgData name="Capistran, Athziry (Student)" userId="06c77e13-cea5-4641-83d6-af20a0a0e596" providerId="ADAL" clId="{08251EB9-A288-6249-BDEC-7D106D782644}" dt="2024-02-11T21:28:05.761" v="5800" actId="165"/>
          <ac:grpSpMkLst>
            <pc:docMk/>
            <pc:sldMk cId="3253042618" sldId="341"/>
            <ac:grpSpMk id="91" creationId="{A2B7D67E-1629-E2BC-6CBE-10C091BA661A}"/>
          </ac:grpSpMkLst>
        </pc:grpChg>
        <pc:grpChg chg="del">
          <ac:chgData name="Capistran, Athziry (Student)" userId="06c77e13-cea5-4641-83d6-af20a0a0e596" providerId="ADAL" clId="{08251EB9-A288-6249-BDEC-7D106D782644}" dt="2024-02-11T21:31:34.919" v="5840" actId="165"/>
          <ac:grpSpMkLst>
            <pc:docMk/>
            <pc:sldMk cId="3253042618" sldId="341"/>
            <ac:grpSpMk id="92" creationId="{C20B1DF0-D6C7-45D1-F9C9-D52382ECD1D5}"/>
          </ac:grpSpMkLst>
        </pc:grpChg>
        <pc:grpChg chg="del">
          <ac:chgData name="Capistran, Athziry (Student)" userId="06c77e13-cea5-4641-83d6-af20a0a0e596" providerId="ADAL" clId="{08251EB9-A288-6249-BDEC-7D106D782644}" dt="2024-02-11T21:32:25.967" v="5844" actId="165"/>
          <ac:grpSpMkLst>
            <pc:docMk/>
            <pc:sldMk cId="3253042618" sldId="341"/>
            <ac:grpSpMk id="93" creationId="{B2C623CF-A813-671D-9060-3932176EA449}"/>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94" creationId="{F5EA325E-DA51-B344-D328-471F8369217D}"/>
          </ac:grpSpMkLst>
        </pc:grpChg>
        <pc:grpChg chg="add del mod topLvl">
          <ac:chgData name="Capistran, Athziry (Student)" userId="06c77e13-cea5-4641-83d6-af20a0a0e596" providerId="ADAL" clId="{08251EB9-A288-6249-BDEC-7D106D782644}" dt="2024-02-11T22:05:37.709" v="6121" actId="165"/>
          <ac:grpSpMkLst>
            <pc:docMk/>
            <pc:sldMk cId="3253042618" sldId="341"/>
            <ac:grpSpMk id="95" creationId="{964BC4C3-0A20-801D-E160-816FECD644CE}"/>
          </ac:grpSpMkLst>
        </pc:grpChg>
        <pc:grpChg chg="add del mod">
          <ac:chgData name="Capistran, Athziry (Student)" userId="06c77e13-cea5-4641-83d6-af20a0a0e596" providerId="ADAL" clId="{08251EB9-A288-6249-BDEC-7D106D782644}" dt="2024-02-11T22:05:31.873" v="6120" actId="165"/>
          <ac:grpSpMkLst>
            <pc:docMk/>
            <pc:sldMk cId="3253042618" sldId="341"/>
            <ac:grpSpMk id="96" creationId="{E420A5E1-899E-66DC-B718-66837AFA9F5F}"/>
          </ac:grpSpMkLst>
        </pc:grpChg>
        <pc:grpChg chg="add del mod">
          <ac:chgData name="Capistran, Athziry (Student)" userId="06c77e13-cea5-4641-83d6-af20a0a0e596" providerId="ADAL" clId="{08251EB9-A288-6249-BDEC-7D106D782644}" dt="2024-02-11T22:13:27.351" v="6138" actId="165"/>
          <ac:grpSpMkLst>
            <pc:docMk/>
            <pc:sldMk cId="3253042618" sldId="341"/>
            <ac:grpSpMk id="97" creationId="{96FCAED7-3A04-8064-EBDA-43726B358302}"/>
          </ac:grpSpMkLst>
        </pc:grpChg>
        <pc:grpChg chg="add mod">
          <ac:chgData name="Capistran, Athziry (Student)" userId="06c77e13-cea5-4641-83d6-af20a0a0e596" providerId="ADAL" clId="{08251EB9-A288-6249-BDEC-7D106D782644}" dt="2024-02-11T22:06:33.959" v="6126" actId="164"/>
          <ac:grpSpMkLst>
            <pc:docMk/>
            <pc:sldMk cId="3253042618" sldId="341"/>
            <ac:grpSpMk id="98" creationId="{4C10FD83-A676-259A-DE94-6775D976DBE8}"/>
          </ac:grpSpMkLst>
        </pc:grpChg>
        <pc:grpChg chg="add mod">
          <ac:chgData name="Capistran, Athziry (Student)" userId="06c77e13-cea5-4641-83d6-af20a0a0e596" providerId="ADAL" clId="{08251EB9-A288-6249-BDEC-7D106D782644}" dt="2024-02-11T22:06:42.891" v="6127" actId="164"/>
          <ac:grpSpMkLst>
            <pc:docMk/>
            <pc:sldMk cId="3253042618" sldId="341"/>
            <ac:grpSpMk id="99" creationId="{5A51ED9F-5184-510E-E962-486C907F189F}"/>
          </ac:grpSpMkLst>
        </pc:grpChg>
        <pc:grpChg chg="add mod">
          <ac:chgData name="Capistran, Athziry (Student)" userId="06c77e13-cea5-4641-83d6-af20a0a0e596" providerId="ADAL" clId="{08251EB9-A288-6249-BDEC-7D106D782644}" dt="2024-02-11T22:13:45.659" v="6141" actId="164"/>
          <ac:grpSpMkLst>
            <pc:docMk/>
            <pc:sldMk cId="3253042618" sldId="341"/>
            <ac:grpSpMk id="101" creationId="{162A338D-F8D1-B120-ECBC-BEE8B780B904}"/>
          </ac:grpSpMkLst>
        </pc:grpChg>
        <pc:grpChg chg="add mod">
          <ac:chgData name="Capistran, Athziry (Student)" userId="06c77e13-cea5-4641-83d6-af20a0a0e596" providerId="ADAL" clId="{08251EB9-A288-6249-BDEC-7D106D782644}" dt="2024-02-11T22:25:10.047" v="6236" actId="1076"/>
          <ac:grpSpMkLst>
            <pc:docMk/>
            <pc:sldMk cId="3253042618" sldId="341"/>
            <ac:grpSpMk id="102" creationId="{3699AEDD-17EC-C293-3C4F-2D62FEAF46A4}"/>
          </ac:grpSpMkLst>
        </pc:grpChg>
        <pc:grpChg chg="add mod">
          <ac:chgData name="Capistran, Athziry (Student)" userId="06c77e13-cea5-4641-83d6-af20a0a0e596" providerId="ADAL" clId="{08251EB9-A288-6249-BDEC-7D106D782644}" dt="2024-02-11T22:15:47.297" v="6162"/>
          <ac:grpSpMkLst>
            <pc:docMk/>
            <pc:sldMk cId="3253042618" sldId="341"/>
            <ac:grpSpMk id="103" creationId="{92B9E68E-7E7A-C2A7-572C-F0907BAAE4A4}"/>
          </ac:grpSpMkLst>
        </pc:grpChg>
        <pc:grpChg chg="mod">
          <ac:chgData name="Capistran, Athziry (Student)" userId="06c77e13-cea5-4641-83d6-af20a0a0e596" providerId="ADAL" clId="{08251EB9-A288-6249-BDEC-7D106D782644}" dt="2024-02-11T22:15:47.297" v="6162"/>
          <ac:grpSpMkLst>
            <pc:docMk/>
            <pc:sldMk cId="3253042618" sldId="341"/>
            <ac:grpSpMk id="104" creationId="{5995B9FB-63A8-46FA-B572-A2B232B4C17F}"/>
          </ac:grpSpMkLst>
        </pc:grpChg>
        <pc:grpChg chg="mod">
          <ac:chgData name="Capistran, Athziry (Student)" userId="06c77e13-cea5-4641-83d6-af20a0a0e596" providerId="ADAL" clId="{08251EB9-A288-6249-BDEC-7D106D782644}" dt="2024-02-11T22:15:47.297" v="6162"/>
          <ac:grpSpMkLst>
            <pc:docMk/>
            <pc:sldMk cId="3253042618" sldId="341"/>
            <ac:grpSpMk id="105" creationId="{53FA7A2D-8173-1C2B-2D58-FF83FB9AE2BB}"/>
          </ac:grpSpMkLst>
        </pc:grpChg>
        <pc:grpChg chg="mod">
          <ac:chgData name="Capistran, Athziry (Student)" userId="06c77e13-cea5-4641-83d6-af20a0a0e596" providerId="ADAL" clId="{08251EB9-A288-6249-BDEC-7D106D782644}" dt="2024-02-11T22:15:47.297" v="6162"/>
          <ac:grpSpMkLst>
            <pc:docMk/>
            <pc:sldMk cId="3253042618" sldId="341"/>
            <ac:grpSpMk id="106" creationId="{AB560289-A11E-1717-9E10-4A6E95739955}"/>
          </ac:grpSpMkLst>
        </pc:grpChg>
        <pc:grpChg chg="mod">
          <ac:chgData name="Capistran, Athziry (Student)" userId="06c77e13-cea5-4641-83d6-af20a0a0e596" providerId="ADAL" clId="{08251EB9-A288-6249-BDEC-7D106D782644}" dt="2024-02-11T22:15:47.297" v="6162"/>
          <ac:grpSpMkLst>
            <pc:docMk/>
            <pc:sldMk cId="3253042618" sldId="341"/>
            <ac:grpSpMk id="107" creationId="{8F417BDE-DE31-95A3-7EC9-B1921B5541BC}"/>
          </ac:grpSpMkLst>
        </pc:grpChg>
        <pc:grpChg chg="mod">
          <ac:chgData name="Capistran, Athziry (Student)" userId="06c77e13-cea5-4641-83d6-af20a0a0e596" providerId="ADAL" clId="{08251EB9-A288-6249-BDEC-7D106D782644}" dt="2024-02-11T22:15:47.297" v="6162"/>
          <ac:grpSpMkLst>
            <pc:docMk/>
            <pc:sldMk cId="3253042618" sldId="341"/>
            <ac:grpSpMk id="108" creationId="{A06B1AC6-9A5A-12CD-2CF4-8D3438B1AF26}"/>
          </ac:grpSpMkLst>
        </pc:grpChg>
        <pc:grpChg chg="mod">
          <ac:chgData name="Capistran, Athziry (Student)" userId="06c77e13-cea5-4641-83d6-af20a0a0e596" providerId="ADAL" clId="{08251EB9-A288-6249-BDEC-7D106D782644}" dt="2024-02-11T22:15:47.297" v="6162"/>
          <ac:grpSpMkLst>
            <pc:docMk/>
            <pc:sldMk cId="3253042618" sldId="341"/>
            <ac:grpSpMk id="109" creationId="{9B0EC77B-2A9C-9B03-F452-6574176DFBD3}"/>
          </ac:grpSpMkLst>
        </pc:grpChg>
        <pc:grpChg chg="mod">
          <ac:chgData name="Capistran, Athziry (Student)" userId="06c77e13-cea5-4641-83d6-af20a0a0e596" providerId="ADAL" clId="{08251EB9-A288-6249-BDEC-7D106D782644}" dt="2024-02-11T22:15:47.297" v="6162"/>
          <ac:grpSpMkLst>
            <pc:docMk/>
            <pc:sldMk cId="3253042618" sldId="341"/>
            <ac:grpSpMk id="110" creationId="{0A94CFAF-4DAF-9EAF-70DB-5EFE21CC3927}"/>
          </ac:grpSpMkLst>
        </pc:grpChg>
        <pc:grpChg chg="mod">
          <ac:chgData name="Capistran, Athziry (Student)" userId="06c77e13-cea5-4641-83d6-af20a0a0e596" providerId="ADAL" clId="{08251EB9-A288-6249-BDEC-7D106D782644}" dt="2024-02-11T22:15:47.297" v="6162"/>
          <ac:grpSpMkLst>
            <pc:docMk/>
            <pc:sldMk cId="3253042618" sldId="341"/>
            <ac:grpSpMk id="111" creationId="{A6CC95F9-401C-7C0F-AEC9-BD33E6A922B0}"/>
          </ac:grpSpMkLst>
        </pc:grpChg>
        <pc:picChg chg="mod">
          <ac:chgData name="Capistran, Athziry (Student)" userId="06c77e13-cea5-4641-83d6-af20a0a0e596" providerId="ADAL" clId="{08251EB9-A288-6249-BDEC-7D106D782644}" dt="2024-02-11T21:28:23.314" v="5802" actId="165"/>
          <ac:picMkLst>
            <pc:docMk/>
            <pc:sldMk cId="3253042618" sldId="341"/>
            <ac:picMk id="4" creationId="{EA28AC60-420F-DB46-089F-85AE62223D62}"/>
          </ac:picMkLst>
        </pc:picChg>
        <pc:picChg chg="mod">
          <ac:chgData name="Capistran, Athziry (Student)" userId="06c77e13-cea5-4641-83d6-af20a0a0e596" providerId="ADAL" clId="{08251EB9-A288-6249-BDEC-7D106D782644}" dt="2024-02-11T21:28:05.761" v="5800" actId="165"/>
          <ac:picMkLst>
            <pc:docMk/>
            <pc:sldMk cId="3253042618" sldId="341"/>
            <ac:picMk id="8" creationId="{6C515F1D-1EAA-60EB-77E5-B5C2EC32310E}"/>
          </ac:picMkLst>
        </pc:picChg>
        <pc:picChg chg="mod">
          <ac:chgData name="Capistran, Athziry (Student)" userId="06c77e13-cea5-4641-83d6-af20a0a0e596" providerId="ADAL" clId="{08251EB9-A288-6249-BDEC-7D106D782644}" dt="2024-02-11T21:28:23.314" v="5802" actId="165"/>
          <ac:picMkLst>
            <pc:docMk/>
            <pc:sldMk cId="3253042618" sldId="341"/>
            <ac:picMk id="10" creationId="{C98B17EB-75E8-5E04-A456-73AC716E6374}"/>
          </ac:picMkLst>
        </pc:picChg>
        <pc:picChg chg="mod">
          <ac:chgData name="Capistran, Athziry (Student)" userId="06c77e13-cea5-4641-83d6-af20a0a0e596" providerId="ADAL" clId="{08251EB9-A288-6249-BDEC-7D106D782644}" dt="2024-02-11T21:28:23.314" v="5802" actId="165"/>
          <ac:picMkLst>
            <pc:docMk/>
            <pc:sldMk cId="3253042618" sldId="341"/>
            <ac:picMk id="11" creationId="{193C7AD2-B73D-229D-EBF1-858D51552676}"/>
          </ac:picMkLst>
        </pc:picChg>
        <pc:picChg chg="mod">
          <ac:chgData name="Capistran, Athziry (Student)" userId="06c77e13-cea5-4641-83d6-af20a0a0e596" providerId="ADAL" clId="{08251EB9-A288-6249-BDEC-7D106D782644}" dt="2024-02-11T21:28:23.314" v="5802" actId="165"/>
          <ac:picMkLst>
            <pc:docMk/>
            <pc:sldMk cId="3253042618" sldId="341"/>
            <ac:picMk id="12" creationId="{656529EE-3A85-39B2-61F0-25AFF2E082AB}"/>
          </ac:picMkLst>
        </pc:picChg>
        <pc:picChg chg="mod">
          <ac:chgData name="Capistran, Athziry (Student)" userId="06c77e13-cea5-4641-83d6-af20a0a0e596" providerId="ADAL" clId="{08251EB9-A288-6249-BDEC-7D106D782644}" dt="2024-02-11T21:28:23.314" v="5802" actId="165"/>
          <ac:picMkLst>
            <pc:docMk/>
            <pc:sldMk cId="3253042618" sldId="341"/>
            <ac:picMk id="13" creationId="{61C890C1-29CF-16BB-551C-6DBCEF342774}"/>
          </ac:picMkLst>
        </pc:picChg>
        <pc:picChg chg="mod">
          <ac:chgData name="Capistran, Athziry (Student)" userId="06c77e13-cea5-4641-83d6-af20a0a0e596" providerId="ADAL" clId="{08251EB9-A288-6249-BDEC-7D106D782644}" dt="2024-02-11T21:28:23.314" v="5802" actId="165"/>
          <ac:picMkLst>
            <pc:docMk/>
            <pc:sldMk cId="3253042618" sldId="341"/>
            <ac:picMk id="14" creationId="{31C636CD-BA9B-3D84-D17C-94C609E0E628}"/>
          </ac:picMkLst>
        </pc:picChg>
        <pc:picChg chg="mod">
          <ac:chgData name="Capistran, Athziry (Student)" userId="06c77e13-cea5-4641-83d6-af20a0a0e596" providerId="ADAL" clId="{08251EB9-A288-6249-BDEC-7D106D782644}" dt="2024-02-11T21:28:23.314" v="5802" actId="165"/>
          <ac:picMkLst>
            <pc:docMk/>
            <pc:sldMk cId="3253042618" sldId="341"/>
            <ac:picMk id="15" creationId="{965FECCD-CAF2-DB39-2DB0-9C245D282D7D}"/>
          </ac:picMkLst>
        </pc:picChg>
        <pc:picChg chg="del">
          <ac:chgData name="Capistran, Athziry (Student)" userId="06c77e13-cea5-4641-83d6-af20a0a0e596" providerId="ADAL" clId="{08251EB9-A288-6249-BDEC-7D106D782644}" dt="2024-02-11T21:31:19.123" v="5838" actId="478"/>
          <ac:picMkLst>
            <pc:docMk/>
            <pc:sldMk cId="3253042618" sldId="341"/>
            <ac:picMk id="18" creationId="{2810CC8E-3F56-A023-7F36-C1FCA172B0DF}"/>
          </ac:picMkLst>
        </pc:picChg>
        <pc:picChg chg="mod topLvl">
          <ac:chgData name="Capistran, Athziry (Student)" userId="06c77e13-cea5-4641-83d6-af20a0a0e596" providerId="ADAL" clId="{08251EB9-A288-6249-BDEC-7D106D782644}" dt="2024-02-11T22:05:42.608" v="6122" actId="165"/>
          <ac:picMkLst>
            <pc:docMk/>
            <pc:sldMk cId="3253042618" sldId="341"/>
            <ac:picMk id="20" creationId="{F038FF72-6B87-4690-C5A1-790F1EFA8D05}"/>
          </ac:picMkLst>
        </pc:picChg>
        <pc:picChg chg="mod topLvl">
          <ac:chgData name="Capistran, Athziry (Student)" userId="06c77e13-cea5-4641-83d6-af20a0a0e596" providerId="ADAL" clId="{08251EB9-A288-6249-BDEC-7D106D782644}" dt="2024-02-11T22:05:42.608" v="6122" actId="165"/>
          <ac:picMkLst>
            <pc:docMk/>
            <pc:sldMk cId="3253042618" sldId="341"/>
            <ac:picMk id="22" creationId="{4B444A74-4E89-863C-77A8-C1F7E068C7BC}"/>
          </ac:picMkLst>
        </pc:picChg>
        <pc:picChg chg="mod topLvl">
          <ac:chgData name="Capistran, Athziry (Student)" userId="06c77e13-cea5-4641-83d6-af20a0a0e596" providerId="ADAL" clId="{08251EB9-A288-6249-BDEC-7D106D782644}" dt="2024-02-11T22:05:42.608" v="6122" actId="165"/>
          <ac:picMkLst>
            <pc:docMk/>
            <pc:sldMk cId="3253042618" sldId="341"/>
            <ac:picMk id="23" creationId="{8C290D56-5E11-AA2E-378B-FBFABD95A92A}"/>
          </ac:picMkLst>
        </pc:picChg>
        <pc:picChg chg="mod topLvl">
          <ac:chgData name="Capistran, Athziry (Student)" userId="06c77e13-cea5-4641-83d6-af20a0a0e596" providerId="ADAL" clId="{08251EB9-A288-6249-BDEC-7D106D782644}" dt="2024-02-11T22:05:42.608" v="6122" actId="165"/>
          <ac:picMkLst>
            <pc:docMk/>
            <pc:sldMk cId="3253042618" sldId="341"/>
            <ac:picMk id="24" creationId="{76DD1D3D-C9B5-39C3-1F5A-9DF7323BA674}"/>
          </ac:picMkLst>
        </pc:picChg>
        <pc:picChg chg="add del mod">
          <ac:chgData name="Capistran, Athziry (Student)" userId="06c77e13-cea5-4641-83d6-af20a0a0e596" providerId="ADAL" clId="{08251EB9-A288-6249-BDEC-7D106D782644}" dt="2024-02-11T21:29:55.593" v="5818" actId="478"/>
          <ac:picMkLst>
            <pc:docMk/>
            <pc:sldMk cId="3253042618" sldId="341"/>
            <ac:picMk id="34" creationId="{BCC6199F-1A5F-4A14-5C7D-BF7B486BD5E3}"/>
          </ac:picMkLst>
        </pc:picChg>
        <pc:picChg chg="add del mod">
          <ac:chgData name="Capistran, Athziry (Student)" userId="06c77e13-cea5-4641-83d6-af20a0a0e596" providerId="ADAL" clId="{08251EB9-A288-6249-BDEC-7D106D782644}" dt="2024-02-11T21:29:57.127" v="5819" actId="478"/>
          <ac:picMkLst>
            <pc:docMk/>
            <pc:sldMk cId="3253042618" sldId="341"/>
            <ac:picMk id="37" creationId="{4C85EC5A-4356-7FCB-895D-C04C368DD095}"/>
          </ac:picMkLst>
        </pc:picChg>
        <pc:picChg chg="add mod topLvl">
          <ac:chgData name="Capistran, Athziry (Student)" userId="06c77e13-cea5-4641-83d6-af20a0a0e596" providerId="ADAL" clId="{08251EB9-A288-6249-BDEC-7D106D782644}" dt="2024-02-11T22:05:37.709" v="6121" actId="165"/>
          <ac:picMkLst>
            <pc:docMk/>
            <pc:sldMk cId="3253042618" sldId="341"/>
            <ac:picMk id="41" creationId="{49D2D559-9388-3DD5-799F-C9E7675E8315}"/>
          </ac:picMkLst>
        </pc:picChg>
        <pc:picChg chg="add mod">
          <ac:chgData name="Capistran, Athziry (Student)" userId="06c77e13-cea5-4641-83d6-af20a0a0e596" providerId="ADAL" clId="{08251EB9-A288-6249-BDEC-7D106D782644}" dt="2024-02-11T22:05:42.608" v="6122" actId="165"/>
          <ac:picMkLst>
            <pc:docMk/>
            <pc:sldMk cId="3253042618" sldId="341"/>
            <ac:picMk id="61" creationId="{EB3D2C6C-B7E7-7737-ED08-206076CC93ED}"/>
          </ac:picMkLst>
        </pc:picChg>
        <pc:picChg chg="add mod">
          <ac:chgData name="Capistran, Athziry (Student)" userId="06c77e13-cea5-4641-83d6-af20a0a0e596" providerId="ADAL" clId="{08251EB9-A288-6249-BDEC-7D106D782644}" dt="2024-02-11T22:05:37.709" v="6121" actId="165"/>
          <ac:picMkLst>
            <pc:docMk/>
            <pc:sldMk cId="3253042618" sldId="341"/>
            <ac:picMk id="63" creationId="{1F37E329-61A8-1F49-D4E3-56C2F71E9EEF}"/>
          </ac:picMkLst>
        </pc:picChg>
        <pc:picChg chg="mod">
          <ac:chgData name="Capistran, Athziry (Student)" userId="06c77e13-cea5-4641-83d6-af20a0a0e596" providerId="ADAL" clId="{08251EB9-A288-6249-BDEC-7D106D782644}" dt="2024-02-11T22:13:27.351" v="6138" actId="165"/>
          <ac:picMkLst>
            <pc:docMk/>
            <pc:sldMk cId="3253042618" sldId="341"/>
            <ac:picMk id="65" creationId="{E944B197-6E8A-B7CC-2832-6791E9850A29}"/>
          </ac:picMkLst>
        </pc:picChg>
        <pc:picChg chg="mod topLvl">
          <ac:chgData name="Capistran, Athziry (Student)" userId="06c77e13-cea5-4641-83d6-af20a0a0e596" providerId="ADAL" clId="{08251EB9-A288-6249-BDEC-7D106D782644}" dt="2024-02-11T22:05:37.709" v="6121" actId="165"/>
          <ac:picMkLst>
            <pc:docMk/>
            <pc:sldMk cId="3253042618" sldId="341"/>
            <ac:picMk id="71" creationId="{D4203F26-7D4A-3D7D-35B8-9E13F4C4C56D}"/>
          </ac:picMkLst>
        </pc:picChg>
        <pc:picChg chg="add del mod">
          <ac:chgData name="Capistran, Athziry (Student)" userId="06c77e13-cea5-4641-83d6-af20a0a0e596" providerId="ADAL" clId="{08251EB9-A288-6249-BDEC-7D106D782644}" dt="2024-02-11T21:46:53.790" v="5989" actId="478"/>
          <ac:picMkLst>
            <pc:docMk/>
            <pc:sldMk cId="3253042618" sldId="341"/>
            <ac:picMk id="82" creationId="{35FE6D00-EACF-F307-D417-B2DFDBC3242F}"/>
          </ac:picMkLst>
        </pc:picChg>
        <pc:picChg chg="del">
          <ac:chgData name="Capistran, Athziry (Student)" userId="06c77e13-cea5-4641-83d6-af20a0a0e596" providerId="ADAL" clId="{08251EB9-A288-6249-BDEC-7D106D782644}" dt="2024-02-11T22:17:24.643" v="6166" actId="478"/>
          <ac:picMkLst>
            <pc:docMk/>
            <pc:sldMk cId="3253042618" sldId="341"/>
            <ac:picMk id="87" creationId="{4AFAD315-45D6-B49E-8181-65AAF3C90134}"/>
          </ac:picMkLst>
        </pc:picChg>
        <pc:picChg chg="add mod">
          <ac:chgData name="Capistran, Athziry (Student)" userId="06c77e13-cea5-4641-83d6-af20a0a0e596" providerId="ADAL" clId="{08251EB9-A288-6249-BDEC-7D106D782644}" dt="2024-02-11T22:13:57.451" v="6142" actId="164"/>
          <ac:picMkLst>
            <pc:docMk/>
            <pc:sldMk cId="3253042618" sldId="341"/>
            <ac:picMk id="100" creationId="{762A3192-66C3-B5CE-B49B-8692ACD17CC1}"/>
          </ac:picMkLst>
        </pc:picChg>
        <pc:picChg chg="mod">
          <ac:chgData name="Capistran, Athziry (Student)" userId="06c77e13-cea5-4641-83d6-af20a0a0e596" providerId="ADAL" clId="{08251EB9-A288-6249-BDEC-7D106D782644}" dt="2024-02-11T22:15:47.297" v="6162"/>
          <ac:picMkLst>
            <pc:docMk/>
            <pc:sldMk cId="3253042618" sldId="341"/>
            <ac:picMk id="112" creationId="{55B215FE-31F3-F54B-4663-972A035D590F}"/>
          </ac:picMkLst>
        </pc:picChg>
        <pc:picChg chg="mod">
          <ac:chgData name="Capistran, Athziry (Student)" userId="06c77e13-cea5-4641-83d6-af20a0a0e596" providerId="ADAL" clId="{08251EB9-A288-6249-BDEC-7D106D782644}" dt="2024-02-11T22:15:47.297" v="6162"/>
          <ac:picMkLst>
            <pc:docMk/>
            <pc:sldMk cId="3253042618" sldId="341"/>
            <ac:picMk id="114" creationId="{AD511576-0679-4E6A-DDBE-8D40E0F2BCB1}"/>
          </ac:picMkLst>
        </pc:picChg>
        <pc:picChg chg="mod">
          <ac:chgData name="Capistran, Athziry (Student)" userId="06c77e13-cea5-4641-83d6-af20a0a0e596" providerId="ADAL" clId="{08251EB9-A288-6249-BDEC-7D106D782644}" dt="2024-02-11T22:15:47.297" v="6162"/>
          <ac:picMkLst>
            <pc:docMk/>
            <pc:sldMk cId="3253042618" sldId="341"/>
            <ac:picMk id="116" creationId="{E05752D4-57C0-10B0-AE0C-5F0B83546AE6}"/>
          </ac:picMkLst>
        </pc:picChg>
        <pc:picChg chg="mod">
          <ac:chgData name="Capistran, Athziry (Student)" userId="06c77e13-cea5-4641-83d6-af20a0a0e596" providerId="ADAL" clId="{08251EB9-A288-6249-BDEC-7D106D782644}" dt="2024-02-11T22:15:47.297" v="6162"/>
          <ac:picMkLst>
            <pc:docMk/>
            <pc:sldMk cId="3253042618" sldId="341"/>
            <ac:picMk id="118" creationId="{473C70B7-C5AF-F82E-BE03-F1263F559F05}"/>
          </ac:picMkLst>
        </pc:picChg>
        <pc:picChg chg="mod">
          <ac:chgData name="Capistran, Athziry (Student)" userId="06c77e13-cea5-4641-83d6-af20a0a0e596" providerId="ADAL" clId="{08251EB9-A288-6249-BDEC-7D106D782644}" dt="2024-02-11T22:15:47.297" v="6162"/>
          <ac:picMkLst>
            <pc:docMk/>
            <pc:sldMk cId="3253042618" sldId="341"/>
            <ac:picMk id="120" creationId="{FCB742B2-0D4F-988D-AF26-D035F5736E1F}"/>
          </ac:picMkLst>
        </pc:picChg>
        <pc:picChg chg="mod">
          <ac:chgData name="Capistran, Athziry (Student)" userId="06c77e13-cea5-4641-83d6-af20a0a0e596" providerId="ADAL" clId="{08251EB9-A288-6249-BDEC-7D106D782644}" dt="2024-02-11T22:15:47.297" v="6162"/>
          <ac:picMkLst>
            <pc:docMk/>
            <pc:sldMk cId="3253042618" sldId="341"/>
            <ac:picMk id="122" creationId="{8B87A1D9-E31E-CA7C-F97B-28CB6EBEA830}"/>
          </ac:picMkLst>
        </pc:picChg>
        <pc:picChg chg="mod">
          <ac:chgData name="Capistran, Athziry (Student)" userId="06c77e13-cea5-4641-83d6-af20a0a0e596" providerId="ADAL" clId="{08251EB9-A288-6249-BDEC-7D106D782644}" dt="2024-02-11T22:15:47.297" v="6162"/>
          <ac:picMkLst>
            <pc:docMk/>
            <pc:sldMk cId="3253042618" sldId="341"/>
            <ac:picMk id="124" creationId="{51669EE9-DA0B-1340-2089-ACC4DF494B59}"/>
          </ac:picMkLst>
        </pc:picChg>
        <pc:picChg chg="mod">
          <ac:chgData name="Capistran, Athziry (Student)" userId="06c77e13-cea5-4641-83d6-af20a0a0e596" providerId="ADAL" clId="{08251EB9-A288-6249-BDEC-7D106D782644}" dt="2024-02-11T22:15:47.297" v="6162"/>
          <ac:picMkLst>
            <pc:docMk/>
            <pc:sldMk cId="3253042618" sldId="341"/>
            <ac:picMk id="126" creationId="{C91CD911-F789-971C-2C83-2C8D5692C2B5}"/>
          </ac:picMkLst>
        </pc:picChg>
      </pc:sldChg>
      <pc:sldChg chg="addSp delSp modSp add mod ord">
        <pc:chgData name="Capistran, Athziry (Student)" userId="06c77e13-cea5-4641-83d6-af20a0a0e596" providerId="ADAL" clId="{08251EB9-A288-6249-BDEC-7D106D782644}" dt="2024-02-11T22:25:16.376" v="6238"/>
        <pc:sldMkLst>
          <pc:docMk/>
          <pc:sldMk cId="1287256788" sldId="342"/>
        </pc:sldMkLst>
        <pc:spChg chg="del">
          <ac:chgData name="Capistran, Athziry (Student)" userId="06c77e13-cea5-4641-83d6-af20a0a0e596" providerId="ADAL" clId="{08251EB9-A288-6249-BDEC-7D106D782644}" dt="2024-02-11T22:18:45.774" v="6182" actId="478"/>
          <ac:spMkLst>
            <pc:docMk/>
            <pc:sldMk cId="1287256788" sldId="342"/>
            <ac:spMk id="3" creationId="{0FB3002C-6917-4E37-450C-36994CD9275B}"/>
          </ac:spMkLst>
        </pc:spChg>
        <pc:spChg chg="mod topLvl">
          <ac:chgData name="Capistran, Athziry (Student)" userId="06c77e13-cea5-4641-83d6-af20a0a0e596" providerId="ADAL" clId="{08251EB9-A288-6249-BDEC-7D106D782644}" dt="2024-02-11T22:05:50.826" v="6123" actId="165"/>
          <ac:spMkLst>
            <pc:docMk/>
            <pc:sldMk cId="1287256788" sldId="342"/>
            <ac:spMk id="6" creationId="{E83CEDD9-915E-94DE-92DB-86D2EAC60CE0}"/>
          </ac:spMkLst>
        </pc:spChg>
        <pc:spChg chg="mod topLvl">
          <ac:chgData name="Capistran, Athziry (Student)" userId="06c77e13-cea5-4641-83d6-af20a0a0e596" providerId="ADAL" clId="{08251EB9-A288-6249-BDEC-7D106D782644}" dt="2024-02-11T22:04:58.204" v="6119" actId="165"/>
          <ac:spMkLst>
            <pc:docMk/>
            <pc:sldMk cId="1287256788" sldId="342"/>
            <ac:spMk id="9" creationId="{292078EE-8081-CCFD-5407-4F94AB7B5EF5}"/>
          </ac:spMkLst>
        </pc:spChg>
        <pc:spChg chg="mod">
          <ac:chgData name="Capistran, Athziry (Student)" userId="06c77e13-cea5-4641-83d6-af20a0a0e596" providerId="ADAL" clId="{08251EB9-A288-6249-BDEC-7D106D782644}" dt="2024-02-11T22:14:09.766" v="6144"/>
          <ac:spMkLst>
            <pc:docMk/>
            <pc:sldMk cId="1287256788" sldId="342"/>
            <ac:spMk id="34" creationId="{CFD66439-AAA0-71E7-D770-098FD660BD48}"/>
          </ac:spMkLst>
        </pc:spChg>
        <pc:spChg chg="mod">
          <ac:chgData name="Capistran, Athziry (Student)" userId="06c77e13-cea5-4641-83d6-af20a0a0e596" providerId="ADAL" clId="{08251EB9-A288-6249-BDEC-7D106D782644}" dt="2024-02-11T22:14:09.766" v="6144"/>
          <ac:spMkLst>
            <pc:docMk/>
            <pc:sldMk cId="1287256788" sldId="342"/>
            <ac:spMk id="47" creationId="{1B2564F2-8F65-2862-89EB-8A6692C0E3F0}"/>
          </ac:spMkLst>
        </pc:spChg>
        <pc:spChg chg="mod">
          <ac:chgData name="Capistran, Athziry (Student)" userId="06c77e13-cea5-4641-83d6-af20a0a0e596" providerId="ADAL" clId="{08251EB9-A288-6249-BDEC-7D106D782644}" dt="2024-02-11T22:05:55.925" v="6124" actId="165"/>
          <ac:spMkLst>
            <pc:docMk/>
            <pc:sldMk cId="1287256788" sldId="342"/>
            <ac:spMk id="48" creationId="{FC2652C4-DB70-7C01-C105-F899A711129D}"/>
          </ac:spMkLst>
        </pc:spChg>
        <pc:spChg chg="mod">
          <ac:chgData name="Capistran, Athziry (Student)" userId="06c77e13-cea5-4641-83d6-af20a0a0e596" providerId="ADAL" clId="{08251EB9-A288-6249-BDEC-7D106D782644}" dt="2024-02-11T22:25:16.376" v="6238"/>
          <ac:spMkLst>
            <pc:docMk/>
            <pc:sldMk cId="1287256788" sldId="342"/>
            <ac:spMk id="52" creationId="{0E01079C-DCEA-790A-03D2-95465D30AB75}"/>
          </ac:spMkLst>
        </pc:spChg>
        <pc:spChg chg="mod">
          <ac:chgData name="Capistran, Athziry (Student)" userId="06c77e13-cea5-4641-83d6-af20a0a0e596" providerId="ADAL" clId="{08251EB9-A288-6249-BDEC-7D106D782644}" dt="2024-02-11T22:18:42.514" v="6181" actId="1076"/>
          <ac:spMkLst>
            <pc:docMk/>
            <pc:sldMk cId="1287256788" sldId="342"/>
            <ac:spMk id="53" creationId="{D0F93614-BDFC-E8D3-4FF4-2F32D90068F9}"/>
          </ac:spMkLst>
        </pc:spChg>
        <pc:spChg chg="del">
          <ac:chgData name="Capistran, Athziry (Student)" userId="06c77e13-cea5-4641-83d6-af20a0a0e596" providerId="ADAL" clId="{08251EB9-A288-6249-BDEC-7D106D782644}" dt="2024-02-11T22:18:49.160" v="6183" actId="478"/>
          <ac:spMkLst>
            <pc:docMk/>
            <pc:sldMk cId="1287256788" sldId="342"/>
            <ac:spMk id="54" creationId="{082CD60F-7A77-A57F-4E47-58D163377277}"/>
          </ac:spMkLst>
        </pc:spChg>
        <pc:spChg chg="mod">
          <ac:chgData name="Capistran, Athziry (Student)" userId="06c77e13-cea5-4641-83d6-af20a0a0e596" providerId="ADAL" clId="{08251EB9-A288-6249-BDEC-7D106D782644}" dt="2024-02-11T22:25:16.376" v="6238"/>
          <ac:spMkLst>
            <pc:docMk/>
            <pc:sldMk cId="1287256788" sldId="342"/>
            <ac:spMk id="60" creationId="{87A767A2-FC05-DF02-286F-065C8F589870}"/>
          </ac:spMkLst>
        </pc:spChg>
        <pc:spChg chg="mod">
          <ac:chgData name="Capistran, Athziry (Student)" userId="06c77e13-cea5-4641-83d6-af20a0a0e596" providerId="ADAL" clId="{08251EB9-A288-6249-BDEC-7D106D782644}" dt="2024-02-11T22:05:59.358" v="6125" actId="165"/>
          <ac:spMkLst>
            <pc:docMk/>
            <pc:sldMk cId="1287256788" sldId="342"/>
            <ac:spMk id="66" creationId="{6D1FFAAA-A7C4-88C8-F6D0-C26887F5D573}"/>
          </ac:spMkLst>
        </pc:spChg>
        <pc:spChg chg="mod">
          <ac:chgData name="Capistran, Athziry (Student)" userId="06c77e13-cea5-4641-83d6-af20a0a0e596" providerId="ADAL" clId="{08251EB9-A288-6249-BDEC-7D106D782644}" dt="2024-02-11T22:05:59.358" v="6125" actId="165"/>
          <ac:spMkLst>
            <pc:docMk/>
            <pc:sldMk cId="1287256788" sldId="342"/>
            <ac:spMk id="68" creationId="{EBE82A70-AAA3-2195-D9F2-AB00CD910479}"/>
          </ac:spMkLst>
        </pc:spChg>
        <pc:spChg chg="mod">
          <ac:chgData name="Capistran, Athziry (Student)" userId="06c77e13-cea5-4641-83d6-af20a0a0e596" providerId="ADAL" clId="{08251EB9-A288-6249-BDEC-7D106D782644}" dt="2024-02-11T22:05:55.925" v="6124" actId="165"/>
          <ac:spMkLst>
            <pc:docMk/>
            <pc:sldMk cId="1287256788" sldId="342"/>
            <ac:spMk id="72" creationId="{3458FB1B-CBBC-2B58-8A3A-97D2BD594599}"/>
          </ac:spMkLst>
        </pc:spChg>
        <pc:spChg chg="mod">
          <ac:chgData name="Capistran, Athziry (Student)" userId="06c77e13-cea5-4641-83d6-af20a0a0e596" providerId="ADAL" clId="{08251EB9-A288-6249-BDEC-7D106D782644}" dt="2024-02-11T22:05:59.358" v="6125" actId="165"/>
          <ac:spMkLst>
            <pc:docMk/>
            <pc:sldMk cId="1287256788" sldId="342"/>
            <ac:spMk id="73" creationId="{247F91E0-6A98-BB78-AC51-14256902BA64}"/>
          </ac:spMkLst>
        </pc:spChg>
        <pc:spChg chg="mod">
          <ac:chgData name="Capistran, Athziry (Student)" userId="06c77e13-cea5-4641-83d6-af20a0a0e596" providerId="ADAL" clId="{08251EB9-A288-6249-BDEC-7D106D782644}" dt="2024-02-11T22:05:59.358" v="6125" actId="165"/>
          <ac:spMkLst>
            <pc:docMk/>
            <pc:sldMk cId="1287256788" sldId="342"/>
            <ac:spMk id="75" creationId="{298E4603-89E5-FA5A-AFD4-CDB660BAF7EF}"/>
          </ac:spMkLst>
        </pc:spChg>
        <pc:spChg chg="mod">
          <ac:chgData name="Capistran, Athziry (Student)" userId="06c77e13-cea5-4641-83d6-af20a0a0e596" providerId="ADAL" clId="{08251EB9-A288-6249-BDEC-7D106D782644}" dt="2024-02-11T22:05:59.358" v="6125" actId="165"/>
          <ac:spMkLst>
            <pc:docMk/>
            <pc:sldMk cId="1287256788" sldId="342"/>
            <ac:spMk id="77" creationId="{5A4081F6-41BB-93CC-2C7C-C2B14EF7B1FC}"/>
          </ac:spMkLst>
        </pc:spChg>
        <pc:spChg chg="mod">
          <ac:chgData name="Capistran, Athziry (Student)" userId="06c77e13-cea5-4641-83d6-af20a0a0e596" providerId="ADAL" clId="{08251EB9-A288-6249-BDEC-7D106D782644}" dt="2024-02-11T22:05:55.925" v="6124" actId="165"/>
          <ac:spMkLst>
            <pc:docMk/>
            <pc:sldMk cId="1287256788" sldId="342"/>
            <ac:spMk id="81" creationId="{ECA3C74D-21E1-79C1-0A9B-EC24AFD3BB72}"/>
          </ac:spMkLst>
        </pc:spChg>
        <pc:spChg chg="del">
          <ac:chgData name="Capistran, Athziry (Student)" userId="06c77e13-cea5-4641-83d6-af20a0a0e596" providerId="ADAL" clId="{08251EB9-A288-6249-BDEC-7D106D782644}" dt="2024-02-11T22:18:50.483" v="6184" actId="478"/>
          <ac:spMkLst>
            <pc:docMk/>
            <pc:sldMk cId="1287256788" sldId="342"/>
            <ac:spMk id="88" creationId="{7C91ED67-1B90-878A-DB10-25A917A4D4BA}"/>
          </ac:spMkLst>
        </pc:spChg>
        <pc:spChg chg="del">
          <ac:chgData name="Capistran, Athziry (Student)" userId="06c77e13-cea5-4641-83d6-af20a0a0e596" providerId="ADAL" clId="{08251EB9-A288-6249-BDEC-7D106D782644}" dt="2024-02-11T22:18:51.987" v="6185" actId="478"/>
          <ac:spMkLst>
            <pc:docMk/>
            <pc:sldMk cId="1287256788" sldId="342"/>
            <ac:spMk id="89" creationId="{559BFE5B-0E95-D1F0-E612-B32BC5ED776F}"/>
          </ac:spMkLst>
        </pc:spChg>
        <pc:spChg chg="del">
          <ac:chgData name="Capistran, Athziry (Student)" userId="06c77e13-cea5-4641-83d6-af20a0a0e596" providerId="ADAL" clId="{08251EB9-A288-6249-BDEC-7D106D782644}" dt="2024-02-11T22:18:53.520" v="6186" actId="478"/>
          <ac:spMkLst>
            <pc:docMk/>
            <pc:sldMk cId="1287256788" sldId="342"/>
            <ac:spMk id="90" creationId="{CD40AAF0-9890-35B1-FDDF-1D0656FFB347}"/>
          </ac:spMkLst>
        </pc:spChg>
        <pc:grpChg chg="add mod">
          <ac:chgData name="Capistran, Athziry (Student)" userId="06c77e13-cea5-4641-83d6-af20a0a0e596" providerId="ADAL" clId="{08251EB9-A288-6249-BDEC-7D106D782644}" dt="2024-02-11T22:06:52.358" v="6128" actId="164"/>
          <ac:grpSpMkLst>
            <pc:docMk/>
            <pc:sldMk cId="1287256788" sldId="342"/>
            <ac:grpSpMk id="16" creationId="{41C153AD-2F15-DF45-ABDB-09CC985ACA3C}"/>
          </ac:grpSpMkLst>
        </pc:grpChg>
        <pc:grpChg chg="mod">
          <ac:chgData name="Capistran, Athziry (Student)" userId="06c77e13-cea5-4641-83d6-af20a0a0e596" providerId="ADAL" clId="{08251EB9-A288-6249-BDEC-7D106D782644}" dt="2024-02-11T22:18:37.465" v="6180" actId="14100"/>
          <ac:grpSpMkLst>
            <pc:docMk/>
            <pc:sldMk cId="1287256788" sldId="342"/>
            <ac:grpSpMk id="17" creationId="{223D5A20-6CDD-B13F-7B69-FA4C2678D6F6}"/>
          </ac:grpSpMkLst>
        </pc:grpChg>
        <pc:grpChg chg="add mod">
          <ac:chgData name="Capistran, Athziry (Student)" userId="06c77e13-cea5-4641-83d6-af20a0a0e596" providerId="ADAL" clId="{08251EB9-A288-6249-BDEC-7D106D782644}" dt="2024-02-11T22:07:00.659" v="6129" actId="164"/>
          <ac:grpSpMkLst>
            <pc:docMk/>
            <pc:sldMk cId="1287256788" sldId="342"/>
            <ac:grpSpMk id="18" creationId="{64AEC00B-E802-7065-A60E-EE6787F4F9A9}"/>
          </ac:grpSpMkLst>
        </pc:grpChg>
        <pc:grpChg chg="add del mod">
          <ac:chgData name="Capistran, Athziry (Student)" userId="06c77e13-cea5-4641-83d6-af20a0a0e596" providerId="ADAL" clId="{08251EB9-A288-6249-BDEC-7D106D782644}" dt="2024-02-11T22:25:15.599" v="6237" actId="478"/>
          <ac:grpSpMkLst>
            <pc:docMk/>
            <pc:sldMk cId="1287256788" sldId="342"/>
            <ac:grpSpMk id="28" creationId="{22FF3204-A8C5-5155-C1AE-F9E5B3669FC5}"/>
          </ac:grpSpMkLst>
        </pc:grpChg>
        <pc:grpChg chg="mod">
          <ac:chgData name="Capistran, Athziry (Student)" userId="06c77e13-cea5-4641-83d6-af20a0a0e596" providerId="ADAL" clId="{08251EB9-A288-6249-BDEC-7D106D782644}" dt="2024-02-11T22:14:09.766" v="6144"/>
          <ac:grpSpMkLst>
            <pc:docMk/>
            <pc:sldMk cId="1287256788" sldId="342"/>
            <ac:grpSpMk id="31" creationId="{7D4A4E3A-0036-07DE-CA95-BF0130E83774}"/>
          </ac:grpSpMkLst>
        </pc:grpChg>
        <pc:grpChg chg="mod topLvl">
          <ac:chgData name="Capistran, Athziry (Student)" userId="06c77e13-cea5-4641-83d6-af20a0a0e596" providerId="ADAL" clId="{08251EB9-A288-6249-BDEC-7D106D782644}" dt="2024-02-11T22:07:00.659" v="6129" actId="164"/>
          <ac:grpSpMkLst>
            <pc:docMk/>
            <pc:sldMk cId="1287256788" sldId="342"/>
            <ac:grpSpMk id="45" creationId="{ADD022CC-4F10-27C1-5098-9603FF4F671B}"/>
          </ac:grpSpMkLst>
        </pc:grpChg>
        <pc:grpChg chg="mod topLvl">
          <ac:chgData name="Capistran, Athziry (Student)" userId="06c77e13-cea5-4641-83d6-af20a0a0e596" providerId="ADAL" clId="{08251EB9-A288-6249-BDEC-7D106D782644}" dt="2024-02-11T22:07:00.659" v="6129" actId="164"/>
          <ac:grpSpMkLst>
            <pc:docMk/>
            <pc:sldMk cId="1287256788" sldId="342"/>
            <ac:grpSpMk id="46" creationId="{05E6A82D-9371-2EFF-6EF6-45C5C195317A}"/>
          </ac:grpSpMkLst>
        </pc:grpChg>
        <pc:grpChg chg="add mod">
          <ac:chgData name="Capistran, Athziry (Student)" userId="06c77e13-cea5-4641-83d6-af20a0a0e596" providerId="ADAL" clId="{08251EB9-A288-6249-BDEC-7D106D782644}" dt="2024-02-11T22:25:16.376" v="6238"/>
          <ac:grpSpMkLst>
            <pc:docMk/>
            <pc:sldMk cId="1287256788" sldId="342"/>
            <ac:grpSpMk id="49" creationId="{55F25E5C-80F6-BFAC-2AC6-055F7832A9AE}"/>
          </ac:grpSpMkLst>
        </pc:grpChg>
        <pc:grpChg chg="mod">
          <ac:chgData name="Capistran, Athziry (Student)" userId="06c77e13-cea5-4641-83d6-af20a0a0e596" providerId="ADAL" clId="{08251EB9-A288-6249-BDEC-7D106D782644}" dt="2024-02-11T22:25:16.376" v="6238"/>
          <ac:grpSpMkLst>
            <pc:docMk/>
            <pc:sldMk cId="1287256788" sldId="342"/>
            <ac:grpSpMk id="50" creationId="{85AE046B-64F5-BA1C-7E25-69FA184297FC}"/>
          </ac:grpSpMkLst>
        </pc:grpChg>
        <pc:grpChg chg="mod topLvl">
          <ac:chgData name="Capistran, Athziry (Student)" userId="06c77e13-cea5-4641-83d6-af20a0a0e596" providerId="ADAL" clId="{08251EB9-A288-6249-BDEC-7D106D782644}" dt="2024-02-11T22:07:00.659" v="6129" actId="164"/>
          <ac:grpSpMkLst>
            <pc:docMk/>
            <pc:sldMk cId="1287256788" sldId="342"/>
            <ac:grpSpMk id="56" creationId="{8D314686-3B07-D879-4222-DF35081E4635}"/>
          </ac:grpSpMkLst>
        </pc:grpChg>
        <pc:grpChg chg="mod topLvl">
          <ac:chgData name="Capistran, Athziry (Student)" userId="06c77e13-cea5-4641-83d6-af20a0a0e596" providerId="ADAL" clId="{08251EB9-A288-6249-BDEC-7D106D782644}" dt="2024-02-11T22:07:00.659" v="6129" actId="164"/>
          <ac:grpSpMkLst>
            <pc:docMk/>
            <pc:sldMk cId="1287256788" sldId="342"/>
            <ac:grpSpMk id="57" creationId="{C5839C22-37FC-DF5C-A43B-623A2D32037F}"/>
          </ac:grpSpMkLst>
        </pc:grpChg>
        <pc:grpChg chg="mod topLvl">
          <ac:chgData name="Capistran, Athziry (Student)" userId="06c77e13-cea5-4641-83d6-af20a0a0e596" providerId="ADAL" clId="{08251EB9-A288-6249-BDEC-7D106D782644}" dt="2024-02-11T22:07:00.659" v="6129" actId="164"/>
          <ac:grpSpMkLst>
            <pc:docMk/>
            <pc:sldMk cId="1287256788" sldId="342"/>
            <ac:grpSpMk id="78" creationId="{FB4B99B2-9F48-90D3-8B9E-A2A45642F992}"/>
          </ac:grpSpMkLst>
        </pc:grpChg>
        <pc:grpChg chg="del mod topLvl">
          <ac:chgData name="Capistran, Athziry (Student)" userId="06c77e13-cea5-4641-83d6-af20a0a0e596" providerId="ADAL" clId="{08251EB9-A288-6249-BDEC-7D106D782644}" dt="2024-02-11T22:05:59.358" v="6125" actId="165"/>
          <ac:grpSpMkLst>
            <pc:docMk/>
            <pc:sldMk cId="1287256788" sldId="342"/>
            <ac:grpSpMk id="79" creationId="{A27DC00A-67E8-13C6-D73E-65AF2238675D}"/>
          </ac:grpSpMkLst>
        </pc:grpChg>
        <pc:grpChg chg="del">
          <ac:chgData name="Capistran, Athziry (Student)" userId="06c77e13-cea5-4641-83d6-af20a0a0e596" providerId="ADAL" clId="{08251EB9-A288-6249-BDEC-7D106D782644}" dt="2024-02-11T22:04:58.204" v="6119" actId="165"/>
          <ac:grpSpMkLst>
            <pc:docMk/>
            <pc:sldMk cId="1287256788" sldId="342"/>
            <ac:grpSpMk id="80" creationId="{3404CD82-0879-1DE6-EE3E-EB47838084CD}"/>
          </ac:grpSpMkLst>
        </pc:grpChg>
        <pc:grpChg chg="mod topLvl">
          <ac:chgData name="Capistran, Athziry (Student)" userId="06c77e13-cea5-4641-83d6-af20a0a0e596" providerId="ADAL" clId="{08251EB9-A288-6249-BDEC-7D106D782644}" dt="2024-02-11T22:06:52.358" v="6128" actId="164"/>
          <ac:grpSpMkLst>
            <pc:docMk/>
            <pc:sldMk cId="1287256788" sldId="342"/>
            <ac:grpSpMk id="83" creationId="{74BBECEE-06A3-C7E5-66C0-833D2DBCCB5A}"/>
          </ac:grpSpMkLst>
        </pc:grpChg>
        <pc:grpChg chg="mod topLvl">
          <ac:chgData name="Capistran, Athziry (Student)" userId="06c77e13-cea5-4641-83d6-af20a0a0e596" providerId="ADAL" clId="{08251EB9-A288-6249-BDEC-7D106D782644}" dt="2024-02-11T22:06:52.358" v="6128" actId="164"/>
          <ac:grpSpMkLst>
            <pc:docMk/>
            <pc:sldMk cId="1287256788" sldId="342"/>
            <ac:grpSpMk id="85" creationId="{89BD32EC-E66D-E017-8C6B-9E9A7197951F}"/>
          </ac:grpSpMkLst>
        </pc:grpChg>
        <pc:grpChg chg="mod topLvl">
          <ac:chgData name="Capistran, Athziry (Student)" userId="06c77e13-cea5-4641-83d6-af20a0a0e596" providerId="ADAL" clId="{08251EB9-A288-6249-BDEC-7D106D782644}" dt="2024-02-11T22:06:52.358" v="6128" actId="164"/>
          <ac:grpSpMkLst>
            <pc:docMk/>
            <pc:sldMk cId="1287256788" sldId="342"/>
            <ac:grpSpMk id="94" creationId="{D1C0FD41-BC5E-3531-E1A0-109AB0EA1E87}"/>
          </ac:grpSpMkLst>
        </pc:grpChg>
        <pc:grpChg chg="del mod topLvl">
          <ac:chgData name="Capistran, Athziry (Student)" userId="06c77e13-cea5-4641-83d6-af20a0a0e596" providerId="ADAL" clId="{08251EB9-A288-6249-BDEC-7D106D782644}" dt="2024-02-11T22:05:55.925" v="6124" actId="165"/>
          <ac:grpSpMkLst>
            <pc:docMk/>
            <pc:sldMk cId="1287256788" sldId="342"/>
            <ac:grpSpMk id="95" creationId="{D3E498FD-CB35-5CB9-57BC-8DD9F8EBC1D2}"/>
          </ac:grpSpMkLst>
        </pc:grpChg>
        <pc:grpChg chg="del">
          <ac:chgData name="Capistran, Athziry (Student)" userId="06c77e13-cea5-4641-83d6-af20a0a0e596" providerId="ADAL" clId="{08251EB9-A288-6249-BDEC-7D106D782644}" dt="2024-02-11T22:05:50.826" v="6123" actId="165"/>
          <ac:grpSpMkLst>
            <pc:docMk/>
            <pc:sldMk cId="1287256788" sldId="342"/>
            <ac:grpSpMk id="96" creationId="{7ABCD18E-AB88-B6E2-7850-4AEABA8B73D2}"/>
          </ac:grpSpMkLst>
        </pc:grpChg>
        <pc:grpChg chg="del">
          <ac:chgData name="Capistran, Athziry (Student)" userId="06c77e13-cea5-4641-83d6-af20a0a0e596" providerId="ADAL" clId="{08251EB9-A288-6249-BDEC-7D106D782644}" dt="2024-02-11T22:14:08.847" v="6143" actId="478"/>
          <ac:grpSpMkLst>
            <pc:docMk/>
            <pc:sldMk cId="1287256788" sldId="342"/>
            <ac:grpSpMk id="97" creationId="{F998213D-5C89-A864-8873-4B975252A1FD}"/>
          </ac:grpSpMkLst>
        </pc:grpChg>
        <pc:picChg chg="mod">
          <ac:chgData name="Capistran, Athziry (Student)" userId="06c77e13-cea5-4641-83d6-af20a0a0e596" providerId="ADAL" clId="{08251EB9-A288-6249-BDEC-7D106D782644}" dt="2024-02-11T22:05:59.358" v="6125" actId="165"/>
          <ac:picMkLst>
            <pc:docMk/>
            <pc:sldMk cId="1287256788" sldId="342"/>
            <ac:picMk id="20" creationId="{076D31E6-74B5-4662-4712-65069542B427}"/>
          </ac:picMkLst>
        </pc:picChg>
        <pc:picChg chg="mod">
          <ac:chgData name="Capistran, Athziry (Student)" userId="06c77e13-cea5-4641-83d6-af20a0a0e596" providerId="ADAL" clId="{08251EB9-A288-6249-BDEC-7D106D782644}" dt="2024-02-11T22:05:59.358" v="6125" actId="165"/>
          <ac:picMkLst>
            <pc:docMk/>
            <pc:sldMk cId="1287256788" sldId="342"/>
            <ac:picMk id="22" creationId="{F8ECCE95-F559-2340-9C25-3A6C9FCCE9A4}"/>
          </ac:picMkLst>
        </pc:picChg>
        <pc:picChg chg="mod">
          <ac:chgData name="Capistran, Athziry (Student)" userId="06c77e13-cea5-4641-83d6-af20a0a0e596" providerId="ADAL" clId="{08251EB9-A288-6249-BDEC-7D106D782644}" dt="2024-02-11T22:05:59.358" v="6125" actId="165"/>
          <ac:picMkLst>
            <pc:docMk/>
            <pc:sldMk cId="1287256788" sldId="342"/>
            <ac:picMk id="23" creationId="{12B03D24-856B-808D-1CEC-8A6E9C85DFF4}"/>
          </ac:picMkLst>
        </pc:picChg>
        <pc:picChg chg="mod">
          <ac:chgData name="Capistran, Athziry (Student)" userId="06c77e13-cea5-4641-83d6-af20a0a0e596" providerId="ADAL" clId="{08251EB9-A288-6249-BDEC-7D106D782644}" dt="2024-02-11T22:05:59.358" v="6125" actId="165"/>
          <ac:picMkLst>
            <pc:docMk/>
            <pc:sldMk cId="1287256788" sldId="342"/>
            <ac:picMk id="24" creationId="{7301CA04-9A86-0A17-3DEC-4DAAAF379F83}"/>
          </ac:picMkLst>
        </pc:picChg>
        <pc:picChg chg="mod">
          <ac:chgData name="Capistran, Athziry (Student)" userId="06c77e13-cea5-4641-83d6-af20a0a0e596" providerId="ADAL" clId="{08251EB9-A288-6249-BDEC-7D106D782644}" dt="2024-02-11T22:14:09.766" v="6144"/>
          <ac:picMkLst>
            <pc:docMk/>
            <pc:sldMk cId="1287256788" sldId="342"/>
            <ac:picMk id="37" creationId="{0430E8BA-DF4E-1DF5-5E89-BB71ECA35933}"/>
          </ac:picMkLst>
        </pc:picChg>
        <pc:picChg chg="mod">
          <ac:chgData name="Capistran, Athziry (Student)" userId="06c77e13-cea5-4641-83d6-af20a0a0e596" providerId="ADAL" clId="{08251EB9-A288-6249-BDEC-7D106D782644}" dt="2024-02-11T22:05:55.925" v="6124" actId="165"/>
          <ac:picMkLst>
            <pc:docMk/>
            <pc:sldMk cId="1287256788" sldId="342"/>
            <ac:picMk id="41" creationId="{93A46554-2153-DC9D-405C-53700822D62E}"/>
          </ac:picMkLst>
        </pc:picChg>
        <pc:picChg chg="mod">
          <ac:chgData name="Capistran, Athziry (Student)" userId="06c77e13-cea5-4641-83d6-af20a0a0e596" providerId="ADAL" clId="{08251EB9-A288-6249-BDEC-7D106D782644}" dt="2024-02-11T22:14:09.766" v="6144"/>
          <ac:picMkLst>
            <pc:docMk/>
            <pc:sldMk cId="1287256788" sldId="342"/>
            <ac:picMk id="44" creationId="{CD7660B5-DB00-1CD5-C08F-EB2A2233FEDE}"/>
          </ac:picMkLst>
        </pc:picChg>
        <pc:picChg chg="mod">
          <ac:chgData name="Capistran, Athziry (Student)" userId="06c77e13-cea5-4641-83d6-af20a0a0e596" providerId="ADAL" clId="{08251EB9-A288-6249-BDEC-7D106D782644}" dt="2024-02-11T22:25:16.376" v="6238"/>
          <ac:picMkLst>
            <pc:docMk/>
            <pc:sldMk cId="1287256788" sldId="342"/>
            <ac:picMk id="58" creationId="{84F09C15-3772-B1D3-9E2E-042EB67354AE}"/>
          </ac:picMkLst>
        </pc:picChg>
        <pc:picChg chg="mod">
          <ac:chgData name="Capistran, Athziry (Student)" userId="06c77e13-cea5-4641-83d6-af20a0a0e596" providerId="ADAL" clId="{08251EB9-A288-6249-BDEC-7D106D782644}" dt="2024-02-11T22:25:16.376" v="6238"/>
          <ac:picMkLst>
            <pc:docMk/>
            <pc:sldMk cId="1287256788" sldId="342"/>
            <ac:picMk id="59" creationId="{9F176BC9-8A14-AD3E-39C4-B263C6621A6A}"/>
          </ac:picMkLst>
        </pc:picChg>
        <pc:picChg chg="mod">
          <ac:chgData name="Capistran, Athziry (Student)" userId="06c77e13-cea5-4641-83d6-af20a0a0e596" providerId="ADAL" clId="{08251EB9-A288-6249-BDEC-7D106D782644}" dt="2024-02-11T22:05:59.358" v="6125" actId="165"/>
          <ac:picMkLst>
            <pc:docMk/>
            <pc:sldMk cId="1287256788" sldId="342"/>
            <ac:picMk id="61" creationId="{60A274C8-1C26-CE1E-934B-ECFEFAE4F01D}"/>
          </ac:picMkLst>
        </pc:picChg>
        <pc:picChg chg="mod">
          <ac:chgData name="Capistran, Athziry (Student)" userId="06c77e13-cea5-4641-83d6-af20a0a0e596" providerId="ADAL" clId="{08251EB9-A288-6249-BDEC-7D106D782644}" dt="2024-02-11T22:05:55.925" v="6124" actId="165"/>
          <ac:picMkLst>
            <pc:docMk/>
            <pc:sldMk cId="1287256788" sldId="342"/>
            <ac:picMk id="63" creationId="{FA38320C-A96F-55AC-D481-F433AA67B1E6}"/>
          </ac:picMkLst>
        </pc:picChg>
        <pc:picChg chg="mod">
          <ac:chgData name="Capistran, Athziry (Student)" userId="06c77e13-cea5-4641-83d6-af20a0a0e596" providerId="ADAL" clId="{08251EB9-A288-6249-BDEC-7D106D782644}" dt="2024-02-11T22:05:55.925" v="6124" actId="165"/>
          <ac:picMkLst>
            <pc:docMk/>
            <pc:sldMk cId="1287256788" sldId="342"/>
            <ac:picMk id="71" creationId="{F2A1D873-26F9-15AB-64A6-B6E661724792}"/>
          </ac:picMkLst>
        </pc:picChg>
        <pc:picChg chg="del">
          <ac:chgData name="Capistran, Athziry (Student)" userId="06c77e13-cea5-4641-83d6-af20a0a0e596" providerId="ADAL" clId="{08251EB9-A288-6249-BDEC-7D106D782644}" dt="2024-02-11T22:18:54.942" v="6187" actId="478"/>
          <ac:picMkLst>
            <pc:docMk/>
            <pc:sldMk cId="1287256788" sldId="342"/>
            <ac:picMk id="87" creationId="{D694BBA0-B173-2554-D578-A90C3049CD06}"/>
          </ac:picMkLst>
        </pc:picChg>
      </pc:sldChg>
      <pc:sldChg chg="add del">
        <pc:chgData name="Capistran, Athziry (Student)" userId="06c77e13-cea5-4641-83d6-af20a0a0e596" providerId="ADAL" clId="{08251EB9-A288-6249-BDEC-7D106D782644}" dt="2024-02-11T21:52:16.340" v="6034" actId="2890"/>
        <pc:sldMkLst>
          <pc:docMk/>
          <pc:sldMk cId="2398457850" sldId="342"/>
        </pc:sldMkLst>
      </pc:sldChg>
      <pc:sldChg chg="modSp add del mod ord">
        <pc:chgData name="Capistran, Athziry (Student)" userId="06c77e13-cea5-4641-83d6-af20a0a0e596" providerId="ADAL" clId="{08251EB9-A288-6249-BDEC-7D106D782644}" dt="2024-02-11T21:54:05.580" v="6056" actId="2696"/>
        <pc:sldMkLst>
          <pc:docMk/>
          <pc:sldMk cId="2826383803" sldId="342"/>
        </pc:sldMkLst>
        <pc:spChg chg="mod">
          <ac:chgData name="Capistran, Athziry (Student)" userId="06c77e13-cea5-4641-83d6-af20a0a0e596" providerId="ADAL" clId="{08251EB9-A288-6249-BDEC-7D106D782644}" dt="2024-02-11T21:52:46.340" v="6044" actId="14100"/>
          <ac:spMkLst>
            <pc:docMk/>
            <pc:sldMk cId="2826383803" sldId="342"/>
            <ac:spMk id="5" creationId="{352D4226-98D9-36E2-FFAF-BE5DFA3E62D4}"/>
          </ac:spMkLst>
        </pc:spChg>
        <pc:grpChg chg="mod">
          <ac:chgData name="Capistran, Athziry (Student)" userId="06c77e13-cea5-4641-83d6-af20a0a0e596" providerId="ADAL" clId="{08251EB9-A288-6249-BDEC-7D106D782644}" dt="2024-02-11T21:52:46.340" v="6044" actId="14100"/>
          <ac:grpSpMkLst>
            <pc:docMk/>
            <pc:sldMk cId="2826383803" sldId="342"/>
            <ac:grpSpMk id="17" creationId="{3A0F9CB9-3160-4AA0-0462-8F6B8C49F14A}"/>
          </ac:grpSpMkLst>
        </pc:grpChg>
      </pc:sldChg>
      <pc:sldChg chg="add del setBg">
        <pc:chgData name="Capistran, Athziry (Student)" userId="06c77e13-cea5-4641-83d6-af20a0a0e596" providerId="ADAL" clId="{08251EB9-A288-6249-BDEC-7D106D782644}" dt="2024-02-11T21:53:04.288" v="6046" actId="2696"/>
        <pc:sldMkLst>
          <pc:docMk/>
          <pc:sldMk cId="517957877" sldId="343"/>
        </pc:sldMkLst>
      </pc:sldChg>
      <pc:sldChg chg="addSp modSp add del mod">
        <pc:chgData name="Capistran, Athziry (Student)" userId="06c77e13-cea5-4641-83d6-af20a0a0e596" providerId="ADAL" clId="{08251EB9-A288-6249-BDEC-7D106D782644}" dt="2024-02-11T21:54:11.199" v="6057" actId="2696"/>
        <pc:sldMkLst>
          <pc:docMk/>
          <pc:sldMk cId="2053806927" sldId="343"/>
        </pc:sldMkLst>
        <pc:spChg chg="mod">
          <ac:chgData name="Capistran, Athziry (Student)" userId="06c77e13-cea5-4641-83d6-af20a0a0e596" providerId="ADAL" clId="{08251EB9-A288-6249-BDEC-7D106D782644}" dt="2024-02-11T21:53:42.088" v="6051" actId="164"/>
          <ac:spMkLst>
            <pc:docMk/>
            <pc:sldMk cId="2053806927" sldId="343"/>
            <ac:spMk id="55" creationId="{7E354235-956C-DE45-74B4-E26D3A0BB55F}"/>
          </ac:spMkLst>
        </pc:spChg>
        <pc:grpChg chg="add mod">
          <ac:chgData name="Capistran, Athziry (Student)" userId="06c77e13-cea5-4641-83d6-af20a0a0e596" providerId="ADAL" clId="{08251EB9-A288-6249-BDEC-7D106D782644}" dt="2024-02-11T21:53:53.481" v="6055" actId="14100"/>
          <ac:grpSpMkLst>
            <pc:docMk/>
            <pc:sldMk cId="2053806927" sldId="343"/>
            <ac:grpSpMk id="16" creationId="{73508FC3-34B7-83DD-2101-70B361DA9C0A}"/>
          </ac:grpSpMkLst>
        </pc:grpChg>
        <pc:grpChg chg="mod">
          <ac:chgData name="Capistran, Athziry (Student)" userId="06c77e13-cea5-4641-83d6-af20a0a0e596" providerId="ADAL" clId="{08251EB9-A288-6249-BDEC-7D106D782644}" dt="2024-02-11T21:53:42.088" v="6051" actId="164"/>
          <ac:grpSpMkLst>
            <pc:docMk/>
            <pc:sldMk cId="2053806927" sldId="343"/>
            <ac:grpSpMk id="97" creationId="{875666DC-9F3A-B231-5EAC-D7A10FA1BB16}"/>
          </ac:grpSpMkLst>
        </pc:grpChg>
      </pc:sldChg>
      <pc:sldChg chg="addSp delSp modSp add mod">
        <pc:chgData name="Capistran, Athziry (Student)" userId="06c77e13-cea5-4641-83d6-af20a0a0e596" providerId="ADAL" clId="{08251EB9-A288-6249-BDEC-7D106D782644}" dt="2024-02-11T22:33:01.681" v="6304" actId="1076"/>
        <pc:sldMkLst>
          <pc:docMk/>
          <pc:sldMk cId="3868011192" sldId="343"/>
        </pc:sldMkLst>
        <pc:spChg chg="del">
          <ac:chgData name="Capistran, Athziry (Student)" userId="06c77e13-cea5-4641-83d6-af20a0a0e596" providerId="ADAL" clId="{08251EB9-A288-6249-BDEC-7D106D782644}" dt="2024-02-11T22:19:13.222" v="6188" actId="478"/>
          <ac:spMkLst>
            <pc:docMk/>
            <pc:sldMk cId="3868011192" sldId="343"/>
            <ac:spMk id="3" creationId="{FA1EA743-0938-7A94-E6BF-BA18493052A1}"/>
          </ac:spMkLst>
        </pc:spChg>
        <pc:spChg chg="mod topLvl">
          <ac:chgData name="Capistran, Athziry (Student)" userId="06c77e13-cea5-4641-83d6-af20a0a0e596" providerId="ADAL" clId="{08251EB9-A288-6249-BDEC-7D106D782644}" dt="2024-02-11T22:01:23.569" v="6106" actId="165"/>
          <ac:spMkLst>
            <pc:docMk/>
            <pc:sldMk cId="3868011192" sldId="343"/>
            <ac:spMk id="6" creationId="{DC9E695F-9DD8-05F5-C485-E5C3EB1E6106}"/>
          </ac:spMkLst>
        </pc:spChg>
        <pc:spChg chg="mod topLvl">
          <ac:chgData name="Capistran, Athziry (Student)" userId="06c77e13-cea5-4641-83d6-af20a0a0e596" providerId="ADAL" clId="{08251EB9-A288-6249-BDEC-7D106D782644}" dt="2024-02-11T22:01:46.636" v="6107" actId="165"/>
          <ac:spMkLst>
            <pc:docMk/>
            <pc:sldMk cId="3868011192" sldId="343"/>
            <ac:spMk id="9" creationId="{8FD6E513-D23D-375A-FA3B-0FC15FB88188}"/>
          </ac:spMkLst>
        </pc:spChg>
        <pc:spChg chg="mod">
          <ac:chgData name="Capistran, Athziry (Student)" userId="06c77e13-cea5-4641-83d6-af20a0a0e596" providerId="ADAL" clId="{08251EB9-A288-6249-BDEC-7D106D782644}" dt="2024-02-11T22:33:01.681" v="6304" actId="1076"/>
          <ac:spMkLst>
            <pc:docMk/>
            <pc:sldMk cId="3868011192" sldId="343"/>
            <ac:spMk id="37" creationId="{D483CAD4-2A39-AEA4-C392-DBE56BAAB941}"/>
          </ac:spMkLst>
        </pc:spChg>
        <pc:spChg chg="mod">
          <ac:chgData name="Capistran, Athziry (Student)" userId="06c77e13-cea5-4641-83d6-af20a0a0e596" providerId="ADAL" clId="{08251EB9-A288-6249-BDEC-7D106D782644}" dt="2024-02-11T22:01:23.569" v="6106" actId="165"/>
          <ac:spMkLst>
            <pc:docMk/>
            <pc:sldMk cId="3868011192" sldId="343"/>
            <ac:spMk id="48" creationId="{C58C4DE4-650F-BFF9-9535-4101E1D7DBB6}"/>
          </ac:spMkLst>
        </pc:spChg>
        <pc:spChg chg="mod">
          <ac:chgData name="Capistran, Athziry (Student)" userId="06c77e13-cea5-4641-83d6-af20a0a0e596" providerId="ADAL" clId="{08251EB9-A288-6249-BDEC-7D106D782644}" dt="2024-02-11T22:32:49.997" v="6303" actId="1076"/>
          <ac:spMkLst>
            <pc:docMk/>
            <pc:sldMk cId="3868011192" sldId="343"/>
            <ac:spMk id="49" creationId="{2E7F0396-B75E-762C-8599-C08FB673EAC1}"/>
          </ac:spMkLst>
        </pc:spChg>
        <pc:spChg chg="del mod">
          <ac:chgData name="Capistran, Athziry (Student)" userId="06c77e13-cea5-4641-83d6-af20a0a0e596" providerId="ADAL" clId="{08251EB9-A288-6249-BDEC-7D106D782644}" dt="2024-02-11T22:19:20.021" v="6190" actId="478"/>
          <ac:spMkLst>
            <pc:docMk/>
            <pc:sldMk cId="3868011192" sldId="343"/>
            <ac:spMk id="53" creationId="{CB1E1240-83A1-4FF0-F085-EF4F8D36CE74}"/>
          </ac:spMkLst>
        </pc:spChg>
        <pc:spChg chg="del">
          <ac:chgData name="Capistran, Athziry (Student)" userId="06c77e13-cea5-4641-83d6-af20a0a0e596" providerId="ADAL" clId="{08251EB9-A288-6249-BDEC-7D106D782644}" dt="2024-02-11T22:19:40.497" v="6194" actId="478"/>
          <ac:spMkLst>
            <pc:docMk/>
            <pc:sldMk cId="3868011192" sldId="343"/>
            <ac:spMk id="54" creationId="{3E5D2864-9167-0782-85FB-8BAD56CBA425}"/>
          </ac:spMkLst>
        </pc:spChg>
        <pc:spChg chg="mod">
          <ac:chgData name="Capistran, Athziry (Student)" userId="06c77e13-cea5-4641-83d6-af20a0a0e596" providerId="ADAL" clId="{08251EB9-A288-6249-BDEC-7D106D782644}" dt="2024-02-11T22:01:46.636" v="6107" actId="165"/>
          <ac:spMkLst>
            <pc:docMk/>
            <pc:sldMk cId="3868011192" sldId="343"/>
            <ac:spMk id="66" creationId="{99672D35-0966-9F40-7D2A-09A673A93E90}"/>
          </ac:spMkLst>
        </pc:spChg>
        <pc:spChg chg="mod">
          <ac:chgData name="Capistran, Athziry (Student)" userId="06c77e13-cea5-4641-83d6-af20a0a0e596" providerId="ADAL" clId="{08251EB9-A288-6249-BDEC-7D106D782644}" dt="2024-02-11T22:01:46.636" v="6107" actId="165"/>
          <ac:spMkLst>
            <pc:docMk/>
            <pc:sldMk cId="3868011192" sldId="343"/>
            <ac:spMk id="68" creationId="{FFAB8799-7FE5-002F-BE59-8AB6E78C52C0}"/>
          </ac:spMkLst>
        </pc:spChg>
        <pc:spChg chg="mod">
          <ac:chgData name="Capistran, Athziry (Student)" userId="06c77e13-cea5-4641-83d6-af20a0a0e596" providerId="ADAL" clId="{08251EB9-A288-6249-BDEC-7D106D782644}" dt="2024-02-11T22:01:23.569" v="6106" actId="165"/>
          <ac:spMkLst>
            <pc:docMk/>
            <pc:sldMk cId="3868011192" sldId="343"/>
            <ac:spMk id="72" creationId="{2D25C48F-59C5-5378-5C9B-37F2F66C7CAA}"/>
          </ac:spMkLst>
        </pc:spChg>
        <pc:spChg chg="mod">
          <ac:chgData name="Capistran, Athziry (Student)" userId="06c77e13-cea5-4641-83d6-af20a0a0e596" providerId="ADAL" clId="{08251EB9-A288-6249-BDEC-7D106D782644}" dt="2024-02-11T22:01:46.636" v="6107" actId="165"/>
          <ac:spMkLst>
            <pc:docMk/>
            <pc:sldMk cId="3868011192" sldId="343"/>
            <ac:spMk id="73" creationId="{70B218AC-50B3-E83A-DB33-6FD7A1AA9896}"/>
          </ac:spMkLst>
        </pc:spChg>
        <pc:spChg chg="mod">
          <ac:chgData name="Capistran, Athziry (Student)" userId="06c77e13-cea5-4641-83d6-af20a0a0e596" providerId="ADAL" clId="{08251EB9-A288-6249-BDEC-7D106D782644}" dt="2024-02-11T22:01:46.636" v="6107" actId="165"/>
          <ac:spMkLst>
            <pc:docMk/>
            <pc:sldMk cId="3868011192" sldId="343"/>
            <ac:spMk id="75" creationId="{8FF297DF-F063-20F0-7330-FCD309A67C67}"/>
          </ac:spMkLst>
        </pc:spChg>
        <pc:spChg chg="mod">
          <ac:chgData name="Capistran, Athziry (Student)" userId="06c77e13-cea5-4641-83d6-af20a0a0e596" providerId="ADAL" clId="{08251EB9-A288-6249-BDEC-7D106D782644}" dt="2024-02-11T22:01:46.636" v="6107" actId="165"/>
          <ac:spMkLst>
            <pc:docMk/>
            <pc:sldMk cId="3868011192" sldId="343"/>
            <ac:spMk id="77" creationId="{96018EB8-4B90-860D-EEC0-B92EB9D8F196}"/>
          </ac:spMkLst>
        </pc:spChg>
        <pc:spChg chg="mod">
          <ac:chgData name="Capistran, Athziry (Student)" userId="06c77e13-cea5-4641-83d6-af20a0a0e596" providerId="ADAL" clId="{08251EB9-A288-6249-BDEC-7D106D782644}" dt="2024-02-11T22:01:23.569" v="6106" actId="165"/>
          <ac:spMkLst>
            <pc:docMk/>
            <pc:sldMk cId="3868011192" sldId="343"/>
            <ac:spMk id="81" creationId="{A6EAFD23-15B3-C0F0-BA47-D50584568D9D}"/>
          </ac:spMkLst>
        </pc:spChg>
        <pc:spChg chg="mod">
          <ac:chgData name="Capistran, Athziry (Student)" userId="06c77e13-cea5-4641-83d6-af20a0a0e596" providerId="ADAL" clId="{08251EB9-A288-6249-BDEC-7D106D782644}" dt="2024-02-11T22:15:32.306" v="6156"/>
          <ac:spMkLst>
            <pc:docMk/>
            <pc:sldMk cId="3868011192" sldId="343"/>
            <ac:spMk id="82" creationId="{B0670CE3-98C6-A33E-ADD5-A0E2E2C9F909}"/>
          </ac:spMkLst>
        </pc:spChg>
        <pc:spChg chg="del">
          <ac:chgData name="Capistran, Athziry (Student)" userId="06c77e13-cea5-4641-83d6-af20a0a0e596" providerId="ADAL" clId="{08251EB9-A288-6249-BDEC-7D106D782644}" dt="2024-02-11T22:19:52.431" v="6196" actId="478"/>
          <ac:spMkLst>
            <pc:docMk/>
            <pc:sldMk cId="3868011192" sldId="343"/>
            <ac:spMk id="88" creationId="{4CD433D2-1CBA-290D-477B-B7142C1DCA2D}"/>
          </ac:spMkLst>
        </pc:spChg>
        <pc:spChg chg="del">
          <ac:chgData name="Capistran, Athziry (Student)" userId="06c77e13-cea5-4641-83d6-af20a0a0e596" providerId="ADAL" clId="{08251EB9-A288-6249-BDEC-7D106D782644}" dt="2024-02-11T22:19:55.427" v="6198" actId="478"/>
          <ac:spMkLst>
            <pc:docMk/>
            <pc:sldMk cId="3868011192" sldId="343"/>
            <ac:spMk id="89" creationId="{198C95CF-988B-A6BC-34FD-11131B3B58AE}"/>
          </ac:spMkLst>
        </pc:spChg>
        <pc:spChg chg="del">
          <ac:chgData name="Capistran, Athziry (Student)" userId="06c77e13-cea5-4641-83d6-af20a0a0e596" providerId="ADAL" clId="{08251EB9-A288-6249-BDEC-7D106D782644}" dt="2024-02-11T22:19:54.087" v="6197" actId="478"/>
          <ac:spMkLst>
            <pc:docMk/>
            <pc:sldMk cId="3868011192" sldId="343"/>
            <ac:spMk id="90" creationId="{20FB570A-BD71-5BF2-E15F-2FA68D2C3BFB}"/>
          </ac:spMkLst>
        </pc:spChg>
        <pc:spChg chg="mod">
          <ac:chgData name="Capistran, Athziry (Student)" userId="06c77e13-cea5-4641-83d6-af20a0a0e596" providerId="ADAL" clId="{08251EB9-A288-6249-BDEC-7D106D782644}" dt="2024-02-11T22:15:32.306" v="6156"/>
          <ac:spMkLst>
            <pc:docMk/>
            <pc:sldMk cId="3868011192" sldId="343"/>
            <ac:spMk id="91" creationId="{236F1BE2-711B-885B-CD56-1761F3093D32}"/>
          </ac:spMkLst>
        </pc:spChg>
        <pc:spChg chg="mod">
          <ac:chgData name="Capistran, Athziry (Student)" userId="06c77e13-cea5-4641-83d6-af20a0a0e596" providerId="ADAL" clId="{08251EB9-A288-6249-BDEC-7D106D782644}" dt="2024-02-11T22:15:32.306" v="6156"/>
          <ac:spMkLst>
            <pc:docMk/>
            <pc:sldMk cId="3868011192" sldId="343"/>
            <ac:spMk id="93" creationId="{A63C98FF-211D-127A-98BE-D3D73796A5F4}"/>
          </ac:spMkLst>
        </pc:spChg>
        <pc:spChg chg="mod">
          <ac:chgData name="Capistran, Athziry (Student)" userId="06c77e13-cea5-4641-83d6-af20a0a0e596" providerId="ADAL" clId="{08251EB9-A288-6249-BDEC-7D106D782644}" dt="2024-02-11T22:15:32.306" v="6156"/>
          <ac:spMkLst>
            <pc:docMk/>
            <pc:sldMk cId="3868011192" sldId="343"/>
            <ac:spMk id="99" creationId="{F41033EF-2BFF-76C7-A083-0B71CB01426A}"/>
          </ac:spMkLst>
        </pc:spChg>
        <pc:spChg chg="mod">
          <ac:chgData name="Capistran, Athziry (Student)" userId="06c77e13-cea5-4641-83d6-af20a0a0e596" providerId="ADAL" clId="{08251EB9-A288-6249-BDEC-7D106D782644}" dt="2024-02-11T22:15:32.306" v="6156"/>
          <ac:spMkLst>
            <pc:docMk/>
            <pc:sldMk cId="3868011192" sldId="343"/>
            <ac:spMk id="101" creationId="{3D0AD1A8-3EAC-0082-5C2D-09BA28D608A6}"/>
          </ac:spMkLst>
        </pc:spChg>
        <pc:spChg chg="mod">
          <ac:chgData name="Capistran, Athziry (Student)" userId="06c77e13-cea5-4641-83d6-af20a0a0e596" providerId="ADAL" clId="{08251EB9-A288-6249-BDEC-7D106D782644}" dt="2024-02-11T22:15:32.306" v="6156"/>
          <ac:spMkLst>
            <pc:docMk/>
            <pc:sldMk cId="3868011192" sldId="343"/>
            <ac:spMk id="103" creationId="{50B82C82-4229-9062-B337-3CDC7A64CE69}"/>
          </ac:spMkLst>
        </pc:spChg>
        <pc:spChg chg="mod">
          <ac:chgData name="Capistran, Athziry (Student)" userId="06c77e13-cea5-4641-83d6-af20a0a0e596" providerId="ADAL" clId="{08251EB9-A288-6249-BDEC-7D106D782644}" dt="2024-02-11T22:15:32.306" v="6156"/>
          <ac:spMkLst>
            <pc:docMk/>
            <pc:sldMk cId="3868011192" sldId="343"/>
            <ac:spMk id="105" creationId="{E41FF0E8-BB4C-2A2A-233F-3B03BA740954}"/>
          </ac:spMkLst>
        </pc:spChg>
        <pc:spChg chg="mod">
          <ac:chgData name="Capistran, Athziry (Student)" userId="06c77e13-cea5-4641-83d6-af20a0a0e596" providerId="ADAL" clId="{08251EB9-A288-6249-BDEC-7D106D782644}" dt="2024-02-11T22:15:32.306" v="6156"/>
          <ac:spMkLst>
            <pc:docMk/>
            <pc:sldMk cId="3868011192" sldId="343"/>
            <ac:spMk id="107" creationId="{22432343-9654-E3C2-8736-540A7B918172}"/>
          </ac:spMkLst>
        </pc:spChg>
        <pc:spChg chg="add mod">
          <ac:chgData name="Capistran, Athziry (Student)" userId="06c77e13-cea5-4641-83d6-af20a0a0e596" providerId="ADAL" clId="{08251EB9-A288-6249-BDEC-7D106D782644}" dt="2024-02-11T22:28:12.471" v="6273" actId="1076"/>
          <ac:spMkLst>
            <pc:docMk/>
            <pc:sldMk cId="3868011192" sldId="343"/>
            <ac:spMk id="108" creationId="{46EF1E31-3DD0-A512-E795-B8546CC15DE1}"/>
          </ac:spMkLst>
        </pc:spChg>
        <pc:grpChg chg="del">
          <ac:chgData name="Capistran, Athziry (Student)" userId="06c77e13-cea5-4641-83d6-af20a0a0e596" providerId="ADAL" clId="{08251EB9-A288-6249-BDEC-7D106D782644}" dt="2024-02-11T22:15:31.484" v="6155" actId="478"/>
          <ac:grpSpMkLst>
            <pc:docMk/>
            <pc:sldMk cId="3868011192" sldId="343"/>
            <ac:grpSpMk id="17" creationId="{B6E16F26-4CFD-DDF6-E443-17473D67E134}"/>
          </ac:grpSpMkLst>
        </pc:grpChg>
        <pc:grpChg chg="add mod">
          <ac:chgData name="Capistran, Athziry (Student)" userId="06c77e13-cea5-4641-83d6-af20a0a0e596" providerId="ADAL" clId="{08251EB9-A288-6249-BDEC-7D106D782644}" dt="2024-02-11T22:31:59.581" v="6302" actId="1076"/>
          <ac:grpSpMkLst>
            <pc:docMk/>
            <pc:sldMk cId="3868011192" sldId="343"/>
            <ac:grpSpMk id="31" creationId="{5001B7B0-5669-5D88-8DA5-F885DB916BD7}"/>
          </ac:grpSpMkLst>
        </pc:grpChg>
        <pc:grpChg chg="mod">
          <ac:chgData name="Capistran, Athziry (Student)" userId="06c77e13-cea5-4641-83d6-af20a0a0e596" providerId="ADAL" clId="{08251EB9-A288-6249-BDEC-7D106D782644}" dt="2024-02-11T22:14:16.757" v="6146"/>
          <ac:grpSpMkLst>
            <pc:docMk/>
            <pc:sldMk cId="3868011192" sldId="343"/>
            <ac:grpSpMk id="34" creationId="{A5202CEB-EEDE-C6F8-7600-CAB6DA9EBDBA}"/>
          </ac:grpSpMkLst>
        </pc:grpChg>
        <pc:grpChg chg="mod">
          <ac:chgData name="Capistran, Athziry (Student)" userId="06c77e13-cea5-4641-83d6-af20a0a0e596" providerId="ADAL" clId="{08251EB9-A288-6249-BDEC-7D106D782644}" dt="2024-02-11T22:01:46.636" v="6107" actId="165"/>
          <ac:grpSpMkLst>
            <pc:docMk/>
            <pc:sldMk cId="3868011192" sldId="343"/>
            <ac:grpSpMk id="45" creationId="{58438391-F910-339B-0942-CC4CF316AE2F}"/>
          </ac:grpSpMkLst>
        </pc:grpChg>
        <pc:grpChg chg="mod">
          <ac:chgData name="Capistran, Athziry (Student)" userId="06c77e13-cea5-4641-83d6-af20a0a0e596" providerId="ADAL" clId="{08251EB9-A288-6249-BDEC-7D106D782644}" dt="2024-02-11T22:01:46.636" v="6107" actId="165"/>
          <ac:grpSpMkLst>
            <pc:docMk/>
            <pc:sldMk cId="3868011192" sldId="343"/>
            <ac:grpSpMk id="46" creationId="{CD3BEE1A-D823-29FE-17F8-888E4F9CF02A}"/>
          </ac:grpSpMkLst>
        </pc:grpChg>
        <pc:grpChg chg="add mod">
          <ac:chgData name="Capistran, Athziry (Student)" userId="06c77e13-cea5-4641-83d6-af20a0a0e596" providerId="ADAL" clId="{08251EB9-A288-6249-BDEC-7D106D782644}" dt="2024-02-11T22:15:32.306" v="6156"/>
          <ac:grpSpMkLst>
            <pc:docMk/>
            <pc:sldMk cId="3868011192" sldId="343"/>
            <ac:grpSpMk id="50" creationId="{9980E8E3-7820-3F17-2CA7-FB49C27B87D1}"/>
          </ac:grpSpMkLst>
        </pc:grpChg>
        <pc:grpChg chg="mod">
          <ac:chgData name="Capistran, Athziry (Student)" userId="06c77e13-cea5-4641-83d6-af20a0a0e596" providerId="ADAL" clId="{08251EB9-A288-6249-BDEC-7D106D782644}" dt="2024-02-11T22:15:32.306" v="6156"/>
          <ac:grpSpMkLst>
            <pc:docMk/>
            <pc:sldMk cId="3868011192" sldId="343"/>
            <ac:grpSpMk id="52" creationId="{ACBC88FE-F265-AAAC-C8CB-2B1443045574}"/>
          </ac:grpSpMkLst>
        </pc:grpChg>
        <pc:grpChg chg="mod">
          <ac:chgData name="Capistran, Athziry (Student)" userId="06c77e13-cea5-4641-83d6-af20a0a0e596" providerId="ADAL" clId="{08251EB9-A288-6249-BDEC-7D106D782644}" dt="2024-02-11T22:01:46.636" v="6107" actId="165"/>
          <ac:grpSpMkLst>
            <pc:docMk/>
            <pc:sldMk cId="3868011192" sldId="343"/>
            <ac:grpSpMk id="56" creationId="{CDA7C5D9-C694-4D90-5545-0F8FF832F904}"/>
          </ac:grpSpMkLst>
        </pc:grpChg>
        <pc:grpChg chg="mod">
          <ac:chgData name="Capistran, Athziry (Student)" userId="06c77e13-cea5-4641-83d6-af20a0a0e596" providerId="ADAL" clId="{08251EB9-A288-6249-BDEC-7D106D782644}" dt="2024-02-11T22:01:46.636" v="6107" actId="165"/>
          <ac:grpSpMkLst>
            <pc:docMk/>
            <pc:sldMk cId="3868011192" sldId="343"/>
            <ac:grpSpMk id="57" creationId="{D6EA4219-8566-A805-8DE9-1EFC6EE3CC60}"/>
          </ac:grpSpMkLst>
        </pc:grpChg>
        <pc:grpChg chg="mod">
          <ac:chgData name="Capistran, Athziry (Student)" userId="06c77e13-cea5-4641-83d6-af20a0a0e596" providerId="ADAL" clId="{08251EB9-A288-6249-BDEC-7D106D782644}" dt="2024-02-11T22:15:32.306" v="6156"/>
          <ac:grpSpMkLst>
            <pc:docMk/>
            <pc:sldMk cId="3868011192" sldId="343"/>
            <ac:grpSpMk id="58" creationId="{9F09F205-A57D-C1E5-0113-2ECFF5D37E38}"/>
          </ac:grpSpMkLst>
        </pc:grpChg>
        <pc:grpChg chg="mod">
          <ac:chgData name="Capistran, Athziry (Student)" userId="06c77e13-cea5-4641-83d6-af20a0a0e596" providerId="ADAL" clId="{08251EB9-A288-6249-BDEC-7D106D782644}" dt="2024-02-11T22:15:32.306" v="6156"/>
          <ac:grpSpMkLst>
            <pc:docMk/>
            <pc:sldMk cId="3868011192" sldId="343"/>
            <ac:grpSpMk id="59" creationId="{AE20E6BF-2FC0-216D-8E98-CE80E73E21F1}"/>
          </ac:grpSpMkLst>
        </pc:grpChg>
        <pc:grpChg chg="mod">
          <ac:chgData name="Capistran, Athziry (Student)" userId="06c77e13-cea5-4641-83d6-af20a0a0e596" providerId="ADAL" clId="{08251EB9-A288-6249-BDEC-7D106D782644}" dt="2024-02-11T22:15:32.306" v="6156"/>
          <ac:grpSpMkLst>
            <pc:docMk/>
            <pc:sldMk cId="3868011192" sldId="343"/>
            <ac:grpSpMk id="60" creationId="{6FFB4674-97CD-5577-45EA-0550E68C03D0}"/>
          </ac:grpSpMkLst>
        </pc:grpChg>
        <pc:grpChg chg="mod">
          <ac:chgData name="Capistran, Athziry (Student)" userId="06c77e13-cea5-4641-83d6-af20a0a0e596" providerId="ADAL" clId="{08251EB9-A288-6249-BDEC-7D106D782644}" dt="2024-02-11T22:15:32.306" v="6156"/>
          <ac:grpSpMkLst>
            <pc:docMk/>
            <pc:sldMk cId="3868011192" sldId="343"/>
            <ac:grpSpMk id="62" creationId="{B7A10255-586E-AFFB-F912-CB95125D84B4}"/>
          </ac:grpSpMkLst>
        </pc:grpChg>
        <pc:grpChg chg="mod">
          <ac:chgData name="Capistran, Athziry (Student)" userId="06c77e13-cea5-4641-83d6-af20a0a0e596" providerId="ADAL" clId="{08251EB9-A288-6249-BDEC-7D106D782644}" dt="2024-02-11T22:15:32.306" v="6156"/>
          <ac:grpSpMkLst>
            <pc:docMk/>
            <pc:sldMk cId="3868011192" sldId="343"/>
            <ac:grpSpMk id="67" creationId="{7BC842AB-0B1C-74D3-0811-19E6627EA7E8}"/>
          </ac:grpSpMkLst>
        </pc:grpChg>
        <pc:grpChg chg="mod">
          <ac:chgData name="Capistran, Athziry (Student)" userId="06c77e13-cea5-4641-83d6-af20a0a0e596" providerId="ADAL" clId="{08251EB9-A288-6249-BDEC-7D106D782644}" dt="2024-02-11T22:15:32.306" v="6156"/>
          <ac:grpSpMkLst>
            <pc:docMk/>
            <pc:sldMk cId="3868011192" sldId="343"/>
            <ac:grpSpMk id="70" creationId="{0259C4D3-247A-4CD2-7939-DFFED73A17B4}"/>
          </ac:grpSpMkLst>
        </pc:grpChg>
        <pc:grpChg chg="mod">
          <ac:chgData name="Capistran, Athziry (Student)" userId="06c77e13-cea5-4641-83d6-af20a0a0e596" providerId="ADAL" clId="{08251EB9-A288-6249-BDEC-7D106D782644}" dt="2024-02-11T22:15:32.306" v="6156"/>
          <ac:grpSpMkLst>
            <pc:docMk/>
            <pc:sldMk cId="3868011192" sldId="343"/>
            <ac:grpSpMk id="74" creationId="{12188B98-1CFE-7829-C5C6-C43C467C70BC}"/>
          </ac:grpSpMkLst>
        </pc:grpChg>
        <pc:grpChg chg="mod">
          <ac:chgData name="Capistran, Athziry (Student)" userId="06c77e13-cea5-4641-83d6-af20a0a0e596" providerId="ADAL" clId="{08251EB9-A288-6249-BDEC-7D106D782644}" dt="2024-02-11T22:01:46.636" v="6107" actId="165"/>
          <ac:grpSpMkLst>
            <pc:docMk/>
            <pc:sldMk cId="3868011192" sldId="343"/>
            <ac:grpSpMk id="78" creationId="{CD24E2D0-0A8B-58E0-3EE6-E46CD3CADB3C}"/>
          </ac:grpSpMkLst>
        </pc:grpChg>
        <pc:grpChg chg="mod topLvl">
          <ac:chgData name="Capistran, Athziry (Student)" userId="06c77e13-cea5-4641-83d6-af20a0a0e596" providerId="ADAL" clId="{08251EB9-A288-6249-BDEC-7D106D782644}" dt="2024-02-11T22:01:46.636" v="6107" actId="165"/>
          <ac:grpSpMkLst>
            <pc:docMk/>
            <pc:sldMk cId="3868011192" sldId="343"/>
            <ac:grpSpMk id="79" creationId="{6B7594E2-883A-5C7C-7598-B66ED062CAEA}"/>
          </ac:grpSpMkLst>
        </pc:grpChg>
        <pc:grpChg chg="del">
          <ac:chgData name="Capistran, Athziry (Student)" userId="06c77e13-cea5-4641-83d6-af20a0a0e596" providerId="ADAL" clId="{08251EB9-A288-6249-BDEC-7D106D782644}" dt="2024-02-11T22:01:46.636" v="6107" actId="165"/>
          <ac:grpSpMkLst>
            <pc:docMk/>
            <pc:sldMk cId="3868011192" sldId="343"/>
            <ac:grpSpMk id="80" creationId="{1C50975F-6298-819D-B91E-5DA65C4167CD}"/>
          </ac:grpSpMkLst>
        </pc:grpChg>
        <pc:grpChg chg="mod">
          <ac:chgData name="Capistran, Athziry (Student)" userId="06c77e13-cea5-4641-83d6-af20a0a0e596" providerId="ADAL" clId="{08251EB9-A288-6249-BDEC-7D106D782644}" dt="2024-02-11T22:01:23.569" v="6106" actId="165"/>
          <ac:grpSpMkLst>
            <pc:docMk/>
            <pc:sldMk cId="3868011192" sldId="343"/>
            <ac:grpSpMk id="83" creationId="{662C8F90-56BF-88FB-3C22-3E57BCB3B151}"/>
          </ac:grpSpMkLst>
        </pc:grpChg>
        <pc:grpChg chg="mod">
          <ac:chgData name="Capistran, Athziry (Student)" userId="06c77e13-cea5-4641-83d6-af20a0a0e596" providerId="ADAL" clId="{08251EB9-A288-6249-BDEC-7D106D782644}" dt="2024-02-11T22:01:23.569" v="6106" actId="165"/>
          <ac:grpSpMkLst>
            <pc:docMk/>
            <pc:sldMk cId="3868011192" sldId="343"/>
            <ac:grpSpMk id="85" creationId="{15CF37E9-8D10-0BE3-15C9-55408477A480}"/>
          </ac:grpSpMkLst>
        </pc:grpChg>
        <pc:grpChg chg="mod">
          <ac:chgData name="Capistran, Athziry (Student)" userId="06c77e13-cea5-4641-83d6-af20a0a0e596" providerId="ADAL" clId="{08251EB9-A288-6249-BDEC-7D106D782644}" dt="2024-02-11T22:01:23.569" v="6106" actId="165"/>
          <ac:grpSpMkLst>
            <pc:docMk/>
            <pc:sldMk cId="3868011192" sldId="343"/>
            <ac:grpSpMk id="94" creationId="{EEF05A46-A77B-8A59-CFE0-8D3C057990A7}"/>
          </ac:grpSpMkLst>
        </pc:grpChg>
        <pc:grpChg chg="mod topLvl">
          <ac:chgData name="Capistran, Athziry (Student)" userId="06c77e13-cea5-4641-83d6-af20a0a0e596" providerId="ADAL" clId="{08251EB9-A288-6249-BDEC-7D106D782644}" dt="2024-02-11T22:01:23.569" v="6106" actId="165"/>
          <ac:grpSpMkLst>
            <pc:docMk/>
            <pc:sldMk cId="3868011192" sldId="343"/>
            <ac:grpSpMk id="95" creationId="{A755013A-6BAB-2BDD-8EF7-9DEAB9D4AE4D}"/>
          </ac:grpSpMkLst>
        </pc:grpChg>
        <pc:grpChg chg="del">
          <ac:chgData name="Capistran, Athziry (Student)" userId="06c77e13-cea5-4641-83d6-af20a0a0e596" providerId="ADAL" clId="{08251EB9-A288-6249-BDEC-7D106D782644}" dt="2024-02-11T22:01:23.569" v="6106" actId="165"/>
          <ac:grpSpMkLst>
            <pc:docMk/>
            <pc:sldMk cId="3868011192" sldId="343"/>
            <ac:grpSpMk id="96" creationId="{A7CCDA21-CBC6-169D-E42E-FA07F82DBB27}"/>
          </ac:grpSpMkLst>
        </pc:grpChg>
        <pc:grpChg chg="del mod">
          <ac:chgData name="Capistran, Athziry (Student)" userId="06c77e13-cea5-4641-83d6-af20a0a0e596" providerId="ADAL" clId="{08251EB9-A288-6249-BDEC-7D106D782644}" dt="2024-02-11T22:14:15.922" v="6145" actId="478"/>
          <ac:grpSpMkLst>
            <pc:docMk/>
            <pc:sldMk cId="3868011192" sldId="343"/>
            <ac:grpSpMk id="97" creationId="{83EEF544-63F7-6BDE-707D-35B575BBD225}"/>
          </ac:grpSpMkLst>
        </pc:grpChg>
        <pc:picChg chg="add mod">
          <ac:chgData name="Capistran, Athziry (Student)" userId="06c77e13-cea5-4641-83d6-af20a0a0e596" providerId="ADAL" clId="{08251EB9-A288-6249-BDEC-7D106D782644}" dt="2024-02-11T21:55:46.011" v="6070" actId="1076"/>
          <ac:picMkLst>
            <pc:docMk/>
            <pc:sldMk cId="3868011192" sldId="343"/>
            <ac:picMk id="16" creationId="{EBF9D0DD-24AB-E81B-0576-DC34414B479A}"/>
          </ac:picMkLst>
        </pc:picChg>
        <pc:picChg chg="add del mod">
          <ac:chgData name="Capistran, Athziry (Student)" userId="06c77e13-cea5-4641-83d6-af20a0a0e596" providerId="ADAL" clId="{08251EB9-A288-6249-BDEC-7D106D782644}" dt="2024-02-11T21:57:50.261" v="6084" actId="478"/>
          <ac:picMkLst>
            <pc:docMk/>
            <pc:sldMk cId="3868011192" sldId="343"/>
            <ac:picMk id="18" creationId="{FD576B70-DD7E-DA41-8A13-8E0284C243F8}"/>
          </ac:picMkLst>
        </pc:picChg>
        <pc:picChg chg="mod">
          <ac:chgData name="Capistran, Athziry (Student)" userId="06c77e13-cea5-4641-83d6-af20a0a0e596" providerId="ADAL" clId="{08251EB9-A288-6249-BDEC-7D106D782644}" dt="2024-02-11T22:01:46.636" v="6107" actId="165"/>
          <ac:picMkLst>
            <pc:docMk/>
            <pc:sldMk cId="3868011192" sldId="343"/>
            <ac:picMk id="20" creationId="{E5DFFCC7-77D8-A2FE-426C-3D0636F29436}"/>
          </ac:picMkLst>
        </pc:picChg>
        <pc:picChg chg="mod">
          <ac:chgData name="Capistran, Athziry (Student)" userId="06c77e13-cea5-4641-83d6-af20a0a0e596" providerId="ADAL" clId="{08251EB9-A288-6249-BDEC-7D106D782644}" dt="2024-02-11T22:01:46.636" v="6107" actId="165"/>
          <ac:picMkLst>
            <pc:docMk/>
            <pc:sldMk cId="3868011192" sldId="343"/>
            <ac:picMk id="22" creationId="{37E1600D-FA9D-30E7-7B63-076BD88684AE}"/>
          </ac:picMkLst>
        </pc:picChg>
        <pc:picChg chg="mod">
          <ac:chgData name="Capistran, Athziry (Student)" userId="06c77e13-cea5-4641-83d6-af20a0a0e596" providerId="ADAL" clId="{08251EB9-A288-6249-BDEC-7D106D782644}" dt="2024-02-11T22:01:46.636" v="6107" actId="165"/>
          <ac:picMkLst>
            <pc:docMk/>
            <pc:sldMk cId="3868011192" sldId="343"/>
            <ac:picMk id="23" creationId="{F4A29A6E-E9C1-9CFE-363D-3FD2230E0300}"/>
          </ac:picMkLst>
        </pc:picChg>
        <pc:picChg chg="mod">
          <ac:chgData name="Capistran, Athziry (Student)" userId="06c77e13-cea5-4641-83d6-af20a0a0e596" providerId="ADAL" clId="{08251EB9-A288-6249-BDEC-7D106D782644}" dt="2024-02-11T22:01:46.636" v="6107" actId="165"/>
          <ac:picMkLst>
            <pc:docMk/>
            <pc:sldMk cId="3868011192" sldId="343"/>
            <ac:picMk id="24" creationId="{315126FC-E048-CE7F-4456-D4D07609DFD3}"/>
          </ac:picMkLst>
        </pc:picChg>
        <pc:picChg chg="add del mod">
          <ac:chgData name="Capistran, Athziry (Student)" userId="06c77e13-cea5-4641-83d6-af20a0a0e596" providerId="ADAL" clId="{08251EB9-A288-6249-BDEC-7D106D782644}" dt="2024-02-11T21:57:44.977" v="6082" actId="478"/>
          <ac:picMkLst>
            <pc:docMk/>
            <pc:sldMk cId="3868011192" sldId="343"/>
            <ac:picMk id="28" creationId="{FF6B7F01-CF83-8941-4B4B-46B243D65714}"/>
          </ac:picMkLst>
        </pc:picChg>
        <pc:picChg chg="mod">
          <ac:chgData name="Capistran, Athziry (Student)" userId="06c77e13-cea5-4641-83d6-af20a0a0e596" providerId="ADAL" clId="{08251EB9-A288-6249-BDEC-7D106D782644}" dt="2024-02-11T22:01:23.569" v="6106" actId="165"/>
          <ac:picMkLst>
            <pc:docMk/>
            <pc:sldMk cId="3868011192" sldId="343"/>
            <ac:picMk id="41" creationId="{5A36E086-57E8-18A4-2459-C5BB0EAAAD08}"/>
          </ac:picMkLst>
        </pc:picChg>
        <pc:picChg chg="mod">
          <ac:chgData name="Capistran, Athziry (Student)" userId="06c77e13-cea5-4641-83d6-af20a0a0e596" providerId="ADAL" clId="{08251EB9-A288-6249-BDEC-7D106D782644}" dt="2024-02-11T22:31:29.908" v="6300" actId="1037"/>
          <ac:picMkLst>
            <pc:docMk/>
            <pc:sldMk cId="3868011192" sldId="343"/>
            <ac:picMk id="44" creationId="{41412C41-056E-F978-072D-523837FB2CE8}"/>
          </ac:picMkLst>
        </pc:picChg>
        <pc:picChg chg="mod">
          <ac:chgData name="Capistran, Athziry (Student)" userId="06c77e13-cea5-4641-83d6-af20a0a0e596" providerId="ADAL" clId="{08251EB9-A288-6249-BDEC-7D106D782644}" dt="2024-02-11T22:29:18.261" v="6282" actId="14100"/>
          <ac:picMkLst>
            <pc:docMk/>
            <pc:sldMk cId="3868011192" sldId="343"/>
            <ac:picMk id="47" creationId="{1AC5D4D6-98B4-DB65-3915-65C02CB2E9EA}"/>
          </ac:picMkLst>
        </pc:picChg>
        <pc:picChg chg="mod">
          <ac:chgData name="Capistran, Athziry (Student)" userId="06c77e13-cea5-4641-83d6-af20a0a0e596" providerId="ADAL" clId="{08251EB9-A288-6249-BDEC-7D106D782644}" dt="2024-02-11T22:01:46.636" v="6107" actId="165"/>
          <ac:picMkLst>
            <pc:docMk/>
            <pc:sldMk cId="3868011192" sldId="343"/>
            <ac:picMk id="61" creationId="{A91774F7-7818-0AA7-E7BE-FA5FF45BB24D}"/>
          </ac:picMkLst>
        </pc:picChg>
        <pc:picChg chg="mod">
          <ac:chgData name="Capistran, Athziry (Student)" userId="06c77e13-cea5-4641-83d6-af20a0a0e596" providerId="ADAL" clId="{08251EB9-A288-6249-BDEC-7D106D782644}" dt="2024-02-11T22:01:23.569" v="6106" actId="165"/>
          <ac:picMkLst>
            <pc:docMk/>
            <pc:sldMk cId="3868011192" sldId="343"/>
            <ac:picMk id="63" creationId="{6E19DF47-8547-4F84-E125-4F268A8DCF9B}"/>
          </ac:picMkLst>
        </pc:picChg>
        <pc:picChg chg="mod">
          <ac:chgData name="Capistran, Athziry (Student)" userId="06c77e13-cea5-4641-83d6-af20a0a0e596" providerId="ADAL" clId="{08251EB9-A288-6249-BDEC-7D106D782644}" dt="2024-02-11T22:01:23.569" v="6106" actId="165"/>
          <ac:picMkLst>
            <pc:docMk/>
            <pc:sldMk cId="3868011192" sldId="343"/>
            <ac:picMk id="71" creationId="{F07B2D43-EF10-D7CB-CB1C-734CA0325B46}"/>
          </ac:picMkLst>
        </pc:picChg>
        <pc:picChg chg="mod">
          <ac:chgData name="Capistran, Athziry (Student)" userId="06c77e13-cea5-4641-83d6-af20a0a0e596" providerId="ADAL" clId="{08251EB9-A288-6249-BDEC-7D106D782644}" dt="2024-02-11T22:15:32.306" v="6156"/>
          <ac:picMkLst>
            <pc:docMk/>
            <pc:sldMk cId="3868011192" sldId="343"/>
            <ac:picMk id="76" creationId="{65CB2737-48CC-E146-BD98-77699A398F52}"/>
          </ac:picMkLst>
        </pc:picChg>
        <pc:picChg chg="mod">
          <ac:chgData name="Capistran, Athziry (Student)" userId="06c77e13-cea5-4641-83d6-af20a0a0e596" providerId="ADAL" clId="{08251EB9-A288-6249-BDEC-7D106D782644}" dt="2024-02-11T22:15:32.306" v="6156"/>
          <ac:picMkLst>
            <pc:docMk/>
            <pc:sldMk cId="3868011192" sldId="343"/>
            <ac:picMk id="84" creationId="{FD921376-1685-294A-35AB-27DF3846C045}"/>
          </ac:picMkLst>
        </pc:picChg>
        <pc:picChg chg="mod">
          <ac:chgData name="Capistran, Athziry (Student)" userId="06c77e13-cea5-4641-83d6-af20a0a0e596" providerId="ADAL" clId="{08251EB9-A288-6249-BDEC-7D106D782644}" dt="2024-02-11T22:15:32.306" v="6156"/>
          <ac:picMkLst>
            <pc:docMk/>
            <pc:sldMk cId="3868011192" sldId="343"/>
            <ac:picMk id="92" creationId="{9985EDEB-4283-697E-9BDB-D57F222A0B44}"/>
          </ac:picMkLst>
        </pc:picChg>
        <pc:picChg chg="mod">
          <ac:chgData name="Capistran, Athziry (Student)" userId="06c77e13-cea5-4641-83d6-af20a0a0e596" providerId="ADAL" clId="{08251EB9-A288-6249-BDEC-7D106D782644}" dt="2024-02-11T22:15:32.306" v="6156"/>
          <ac:picMkLst>
            <pc:docMk/>
            <pc:sldMk cId="3868011192" sldId="343"/>
            <ac:picMk id="98" creationId="{AF7185A4-2A18-D5BB-D6F9-3A4235F4DE6F}"/>
          </ac:picMkLst>
        </pc:picChg>
        <pc:picChg chg="mod">
          <ac:chgData name="Capistran, Athziry (Student)" userId="06c77e13-cea5-4641-83d6-af20a0a0e596" providerId="ADAL" clId="{08251EB9-A288-6249-BDEC-7D106D782644}" dt="2024-02-11T22:15:32.306" v="6156"/>
          <ac:picMkLst>
            <pc:docMk/>
            <pc:sldMk cId="3868011192" sldId="343"/>
            <ac:picMk id="100" creationId="{409355B3-B731-3A6B-FDE1-7995E2A33F44}"/>
          </ac:picMkLst>
        </pc:picChg>
        <pc:picChg chg="mod">
          <ac:chgData name="Capistran, Athziry (Student)" userId="06c77e13-cea5-4641-83d6-af20a0a0e596" providerId="ADAL" clId="{08251EB9-A288-6249-BDEC-7D106D782644}" dt="2024-02-11T22:15:32.306" v="6156"/>
          <ac:picMkLst>
            <pc:docMk/>
            <pc:sldMk cId="3868011192" sldId="343"/>
            <ac:picMk id="102" creationId="{40E99746-C009-7AFA-8161-A05A03E88125}"/>
          </ac:picMkLst>
        </pc:picChg>
        <pc:picChg chg="mod">
          <ac:chgData name="Capistran, Athziry (Student)" userId="06c77e13-cea5-4641-83d6-af20a0a0e596" providerId="ADAL" clId="{08251EB9-A288-6249-BDEC-7D106D782644}" dt="2024-02-11T22:15:32.306" v="6156"/>
          <ac:picMkLst>
            <pc:docMk/>
            <pc:sldMk cId="3868011192" sldId="343"/>
            <ac:picMk id="104" creationId="{23FB476D-115D-44CD-BABB-4BD479E65D93}"/>
          </ac:picMkLst>
        </pc:picChg>
        <pc:picChg chg="mod">
          <ac:chgData name="Capistran, Athziry (Student)" userId="06c77e13-cea5-4641-83d6-af20a0a0e596" providerId="ADAL" clId="{08251EB9-A288-6249-BDEC-7D106D782644}" dt="2024-02-11T22:15:32.306" v="6156"/>
          <ac:picMkLst>
            <pc:docMk/>
            <pc:sldMk cId="3868011192" sldId="343"/>
            <ac:picMk id="106" creationId="{B940A24D-9DEE-9C7F-AC7A-11113E50007B}"/>
          </ac:picMkLst>
        </pc:picChg>
      </pc:sldChg>
      <pc:sldChg chg="addSp delSp modSp add mod ord">
        <pc:chgData name="Capistran, Athziry (Student)" userId="06c77e13-cea5-4641-83d6-af20a0a0e596" providerId="ADAL" clId="{08251EB9-A288-6249-BDEC-7D106D782644}" dt="2024-02-11T22:25:20.357" v="6240"/>
        <pc:sldMkLst>
          <pc:docMk/>
          <pc:sldMk cId="998111615" sldId="344"/>
        </pc:sldMkLst>
        <pc:spChg chg="del">
          <ac:chgData name="Capistran, Athziry (Student)" userId="06c77e13-cea5-4641-83d6-af20a0a0e596" providerId="ADAL" clId="{08251EB9-A288-6249-BDEC-7D106D782644}" dt="2024-02-11T22:20:07.603" v="6201" actId="478"/>
          <ac:spMkLst>
            <pc:docMk/>
            <pc:sldMk cId="998111615" sldId="344"/>
            <ac:spMk id="3" creationId="{99CFE2E3-E3A8-8FCB-2EEE-60E256727759}"/>
          </ac:spMkLst>
        </pc:spChg>
        <pc:spChg chg="mod topLvl">
          <ac:chgData name="Capistran, Athziry (Student)" userId="06c77e13-cea5-4641-83d6-af20a0a0e596" providerId="ADAL" clId="{08251EB9-A288-6249-BDEC-7D106D782644}" dt="2024-02-11T21:59:25.786" v="6095" actId="165"/>
          <ac:spMkLst>
            <pc:docMk/>
            <pc:sldMk cId="998111615" sldId="344"/>
            <ac:spMk id="6" creationId="{EB32038E-7392-3EAA-913A-F096FC99B79D}"/>
          </ac:spMkLst>
        </pc:spChg>
        <pc:spChg chg="mod topLvl">
          <ac:chgData name="Capistran, Athziry (Student)" userId="06c77e13-cea5-4641-83d6-af20a0a0e596" providerId="ADAL" clId="{08251EB9-A288-6249-BDEC-7D106D782644}" dt="2024-02-11T22:04:03.971" v="6117" actId="165"/>
          <ac:spMkLst>
            <pc:docMk/>
            <pc:sldMk cId="998111615" sldId="344"/>
            <ac:spMk id="9" creationId="{9835882F-BB1F-B83F-3011-DDE985BD8C7A}"/>
          </ac:spMkLst>
        </pc:spChg>
        <pc:spChg chg="mod">
          <ac:chgData name="Capistran, Athziry (Student)" userId="06c77e13-cea5-4641-83d6-af20a0a0e596" providerId="ADAL" clId="{08251EB9-A288-6249-BDEC-7D106D782644}" dt="2024-02-11T22:14:22.643" v="6148"/>
          <ac:spMkLst>
            <pc:docMk/>
            <pc:sldMk cId="998111615" sldId="344"/>
            <ac:spMk id="31" creationId="{6D8D17EE-8C55-17C2-79B0-B9774B19B66E}"/>
          </ac:spMkLst>
        </pc:spChg>
        <pc:spChg chg="mod">
          <ac:chgData name="Capistran, Athziry (Student)" userId="06c77e13-cea5-4641-83d6-af20a0a0e596" providerId="ADAL" clId="{08251EB9-A288-6249-BDEC-7D106D782644}" dt="2024-02-11T22:14:22.643" v="6148"/>
          <ac:spMkLst>
            <pc:docMk/>
            <pc:sldMk cId="998111615" sldId="344"/>
            <ac:spMk id="44" creationId="{D958517E-F7D6-59DA-4400-33B3FC71DFE2}"/>
          </ac:spMkLst>
        </pc:spChg>
        <pc:spChg chg="mod">
          <ac:chgData name="Capistran, Athziry (Student)" userId="06c77e13-cea5-4641-83d6-af20a0a0e596" providerId="ADAL" clId="{08251EB9-A288-6249-BDEC-7D106D782644}" dt="2024-02-11T21:59:25.786" v="6095" actId="165"/>
          <ac:spMkLst>
            <pc:docMk/>
            <pc:sldMk cId="998111615" sldId="344"/>
            <ac:spMk id="48" creationId="{438D2EEE-E677-282E-0D9D-6EBD7F07ED50}"/>
          </ac:spMkLst>
        </pc:spChg>
        <pc:spChg chg="del">
          <ac:chgData name="Capistran, Athziry (Student)" userId="06c77e13-cea5-4641-83d6-af20a0a0e596" providerId="ADAL" clId="{08251EB9-A288-6249-BDEC-7D106D782644}" dt="2024-02-11T22:20:04.321" v="6199" actId="478"/>
          <ac:spMkLst>
            <pc:docMk/>
            <pc:sldMk cId="998111615" sldId="344"/>
            <ac:spMk id="53" creationId="{6F3B47B3-4FC2-CC2A-2F89-98AB22CC3ECA}"/>
          </ac:spMkLst>
        </pc:spChg>
        <pc:spChg chg="del">
          <ac:chgData name="Capistran, Athziry (Student)" userId="06c77e13-cea5-4641-83d6-af20a0a0e596" providerId="ADAL" clId="{08251EB9-A288-6249-BDEC-7D106D782644}" dt="2024-02-11T22:20:21.745" v="6204" actId="478"/>
          <ac:spMkLst>
            <pc:docMk/>
            <pc:sldMk cId="998111615" sldId="344"/>
            <ac:spMk id="54" creationId="{88786492-4AB4-BE4B-60F6-7F16176F4928}"/>
          </ac:spMkLst>
        </pc:spChg>
        <pc:spChg chg="mod">
          <ac:chgData name="Capistran, Athziry (Student)" userId="06c77e13-cea5-4641-83d6-af20a0a0e596" providerId="ADAL" clId="{08251EB9-A288-6249-BDEC-7D106D782644}" dt="2024-02-11T22:04:03.971" v="6117" actId="165"/>
          <ac:spMkLst>
            <pc:docMk/>
            <pc:sldMk cId="998111615" sldId="344"/>
            <ac:spMk id="66" creationId="{82A55EF6-0878-6CF8-A398-685E252EDB1F}"/>
          </ac:spMkLst>
        </pc:spChg>
        <pc:spChg chg="mod">
          <ac:chgData name="Capistran, Athziry (Student)" userId="06c77e13-cea5-4641-83d6-af20a0a0e596" providerId="ADAL" clId="{08251EB9-A288-6249-BDEC-7D106D782644}" dt="2024-02-11T22:04:03.971" v="6117" actId="165"/>
          <ac:spMkLst>
            <pc:docMk/>
            <pc:sldMk cId="998111615" sldId="344"/>
            <ac:spMk id="68" creationId="{4B0882F9-AF5C-CF1F-6449-1A180268686C}"/>
          </ac:spMkLst>
        </pc:spChg>
        <pc:spChg chg="mod">
          <ac:chgData name="Capistran, Athziry (Student)" userId="06c77e13-cea5-4641-83d6-af20a0a0e596" providerId="ADAL" clId="{08251EB9-A288-6249-BDEC-7D106D782644}" dt="2024-02-11T22:00:09.802" v="6100" actId="1076"/>
          <ac:spMkLst>
            <pc:docMk/>
            <pc:sldMk cId="998111615" sldId="344"/>
            <ac:spMk id="72" creationId="{26E40A17-04A9-C11A-565B-9090F82687C2}"/>
          </ac:spMkLst>
        </pc:spChg>
        <pc:spChg chg="mod">
          <ac:chgData name="Capistran, Athziry (Student)" userId="06c77e13-cea5-4641-83d6-af20a0a0e596" providerId="ADAL" clId="{08251EB9-A288-6249-BDEC-7D106D782644}" dt="2024-02-11T22:04:03.971" v="6117" actId="165"/>
          <ac:spMkLst>
            <pc:docMk/>
            <pc:sldMk cId="998111615" sldId="344"/>
            <ac:spMk id="73" creationId="{E1BF6C30-B621-C8FB-B976-439562E7ECE4}"/>
          </ac:spMkLst>
        </pc:spChg>
        <pc:spChg chg="mod">
          <ac:chgData name="Capistran, Athziry (Student)" userId="06c77e13-cea5-4641-83d6-af20a0a0e596" providerId="ADAL" clId="{08251EB9-A288-6249-BDEC-7D106D782644}" dt="2024-02-11T22:15:37.939" v="6158"/>
          <ac:spMkLst>
            <pc:docMk/>
            <pc:sldMk cId="998111615" sldId="344"/>
            <ac:spMk id="74" creationId="{563E78E8-BC05-7CD8-3774-F7580A005A64}"/>
          </ac:spMkLst>
        </pc:spChg>
        <pc:spChg chg="mod">
          <ac:chgData name="Capistran, Athziry (Student)" userId="06c77e13-cea5-4641-83d6-af20a0a0e596" providerId="ADAL" clId="{08251EB9-A288-6249-BDEC-7D106D782644}" dt="2024-02-11T22:04:03.971" v="6117" actId="165"/>
          <ac:spMkLst>
            <pc:docMk/>
            <pc:sldMk cId="998111615" sldId="344"/>
            <ac:spMk id="75" creationId="{00EEFB55-417B-2170-CC7C-49E1D8698284}"/>
          </ac:spMkLst>
        </pc:spChg>
        <pc:spChg chg="mod">
          <ac:chgData name="Capistran, Athziry (Student)" userId="06c77e13-cea5-4641-83d6-af20a0a0e596" providerId="ADAL" clId="{08251EB9-A288-6249-BDEC-7D106D782644}" dt="2024-02-11T22:04:03.971" v="6117" actId="165"/>
          <ac:spMkLst>
            <pc:docMk/>
            <pc:sldMk cId="998111615" sldId="344"/>
            <ac:spMk id="77" creationId="{DB3DBA07-0CD6-62FB-FF37-F5D60683206A}"/>
          </ac:spMkLst>
        </pc:spChg>
        <pc:spChg chg="mod">
          <ac:chgData name="Capistran, Athziry (Student)" userId="06c77e13-cea5-4641-83d6-af20a0a0e596" providerId="ADAL" clId="{08251EB9-A288-6249-BDEC-7D106D782644}" dt="2024-02-11T22:00:15.002" v="6101" actId="1076"/>
          <ac:spMkLst>
            <pc:docMk/>
            <pc:sldMk cId="998111615" sldId="344"/>
            <ac:spMk id="81" creationId="{F955A066-88B6-6198-A3CD-A4F63D791A3F}"/>
          </ac:spMkLst>
        </pc:spChg>
        <pc:spChg chg="mod">
          <ac:chgData name="Capistran, Athziry (Student)" userId="06c77e13-cea5-4641-83d6-af20a0a0e596" providerId="ADAL" clId="{08251EB9-A288-6249-BDEC-7D106D782644}" dt="2024-02-11T22:15:37.939" v="6158"/>
          <ac:spMkLst>
            <pc:docMk/>
            <pc:sldMk cId="998111615" sldId="344"/>
            <ac:spMk id="82" creationId="{951BA583-6743-1FF5-A284-C3A8A921FC83}"/>
          </ac:spMkLst>
        </pc:spChg>
        <pc:spChg chg="del">
          <ac:chgData name="Capistran, Athziry (Student)" userId="06c77e13-cea5-4641-83d6-af20a0a0e596" providerId="ADAL" clId="{08251EB9-A288-6249-BDEC-7D106D782644}" dt="2024-02-11T22:20:38.972" v="6208" actId="478"/>
          <ac:spMkLst>
            <pc:docMk/>
            <pc:sldMk cId="998111615" sldId="344"/>
            <ac:spMk id="88" creationId="{47BA5CF2-FBB7-21BB-8080-0C443F896A59}"/>
          </ac:spMkLst>
        </pc:spChg>
        <pc:spChg chg="del">
          <ac:chgData name="Capistran, Athziry (Student)" userId="06c77e13-cea5-4641-83d6-af20a0a0e596" providerId="ADAL" clId="{08251EB9-A288-6249-BDEC-7D106D782644}" dt="2024-02-11T22:20:23.809" v="6205" actId="478"/>
          <ac:spMkLst>
            <pc:docMk/>
            <pc:sldMk cId="998111615" sldId="344"/>
            <ac:spMk id="89" creationId="{2B1D733D-8BF5-388B-E88D-2982E5FB028D}"/>
          </ac:spMkLst>
        </pc:spChg>
        <pc:spChg chg="del">
          <ac:chgData name="Capistran, Athziry (Student)" userId="06c77e13-cea5-4641-83d6-af20a0a0e596" providerId="ADAL" clId="{08251EB9-A288-6249-BDEC-7D106D782644}" dt="2024-02-11T22:20:24.712" v="6206" actId="478"/>
          <ac:spMkLst>
            <pc:docMk/>
            <pc:sldMk cId="998111615" sldId="344"/>
            <ac:spMk id="90" creationId="{659E6AEA-DD0F-27D9-1C17-39C9251B71BB}"/>
          </ac:spMkLst>
        </pc:spChg>
        <pc:spChg chg="mod">
          <ac:chgData name="Capistran, Athziry (Student)" userId="06c77e13-cea5-4641-83d6-af20a0a0e596" providerId="ADAL" clId="{08251EB9-A288-6249-BDEC-7D106D782644}" dt="2024-02-11T22:15:37.939" v="6158"/>
          <ac:spMkLst>
            <pc:docMk/>
            <pc:sldMk cId="998111615" sldId="344"/>
            <ac:spMk id="91" creationId="{8CECD94C-1333-A132-0E29-A82D0F8C6B8B}"/>
          </ac:spMkLst>
        </pc:spChg>
        <pc:spChg chg="mod">
          <ac:chgData name="Capistran, Athziry (Student)" userId="06c77e13-cea5-4641-83d6-af20a0a0e596" providerId="ADAL" clId="{08251EB9-A288-6249-BDEC-7D106D782644}" dt="2024-02-11T22:15:37.939" v="6158"/>
          <ac:spMkLst>
            <pc:docMk/>
            <pc:sldMk cId="998111615" sldId="344"/>
            <ac:spMk id="93" creationId="{76BE72AD-B62C-5E26-8F91-C389497354BF}"/>
          </ac:spMkLst>
        </pc:spChg>
        <pc:spChg chg="mod">
          <ac:chgData name="Capistran, Athziry (Student)" userId="06c77e13-cea5-4641-83d6-af20a0a0e596" providerId="ADAL" clId="{08251EB9-A288-6249-BDEC-7D106D782644}" dt="2024-02-11T22:15:37.939" v="6158"/>
          <ac:spMkLst>
            <pc:docMk/>
            <pc:sldMk cId="998111615" sldId="344"/>
            <ac:spMk id="99" creationId="{71DB4000-017C-287E-503C-D752A42657B7}"/>
          </ac:spMkLst>
        </pc:spChg>
        <pc:spChg chg="mod">
          <ac:chgData name="Capistran, Athziry (Student)" userId="06c77e13-cea5-4641-83d6-af20a0a0e596" providerId="ADAL" clId="{08251EB9-A288-6249-BDEC-7D106D782644}" dt="2024-02-11T22:15:37.939" v="6158"/>
          <ac:spMkLst>
            <pc:docMk/>
            <pc:sldMk cId="998111615" sldId="344"/>
            <ac:spMk id="101" creationId="{3546BEFF-C45A-E593-23C4-EE98F1E54043}"/>
          </ac:spMkLst>
        </pc:spChg>
        <pc:spChg chg="mod">
          <ac:chgData name="Capistran, Athziry (Student)" userId="06c77e13-cea5-4641-83d6-af20a0a0e596" providerId="ADAL" clId="{08251EB9-A288-6249-BDEC-7D106D782644}" dt="2024-02-11T22:15:37.939" v="6158"/>
          <ac:spMkLst>
            <pc:docMk/>
            <pc:sldMk cId="998111615" sldId="344"/>
            <ac:spMk id="103" creationId="{E8E830BD-36E5-7FC4-0103-F7CFE9F6711F}"/>
          </ac:spMkLst>
        </pc:spChg>
        <pc:spChg chg="mod">
          <ac:chgData name="Capistran, Athziry (Student)" userId="06c77e13-cea5-4641-83d6-af20a0a0e596" providerId="ADAL" clId="{08251EB9-A288-6249-BDEC-7D106D782644}" dt="2024-02-11T22:15:37.939" v="6158"/>
          <ac:spMkLst>
            <pc:docMk/>
            <pc:sldMk cId="998111615" sldId="344"/>
            <ac:spMk id="105" creationId="{3D149BCA-389B-65B8-3A0D-BFB7242EFC2F}"/>
          </ac:spMkLst>
        </pc:spChg>
        <pc:spChg chg="add mod">
          <ac:chgData name="Capistran, Athziry (Student)" userId="06c77e13-cea5-4641-83d6-af20a0a0e596" providerId="ADAL" clId="{08251EB9-A288-6249-BDEC-7D106D782644}" dt="2024-02-11T22:21:31.045" v="6216" actId="1076"/>
          <ac:spMkLst>
            <pc:docMk/>
            <pc:sldMk cId="998111615" sldId="344"/>
            <ac:spMk id="106" creationId="{FBC32A63-CB8D-F30F-7E61-E349A5ECF08B}"/>
          </ac:spMkLst>
        </pc:spChg>
        <pc:spChg chg="add del mod">
          <ac:chgData name="Capistran, Athziry (Student)" userId="06c77e13-cea5-4641-83d6-af20a0a0e596" providerId="ADAL" clId="{08251EB9-A288-6249-BDEC-7D106D782644}" dt="2024-02-11T22:21:33.094" v="6217" actId="478"/>
          <ac:spMkLst>
            <pc:docMk/>
            <pc:sldMk cId="998111615" sldId="344"/>
            <ac:spMk id="107" creationId="{E31B5C75-E6A7-D749-095C-6F0B41E3A788}"/>
          </ac:spMkLst>
        </pc:spChg>
        <pc:spChg chg="mod">
          <ac:chgData name="Capistran, Athziry (Student)" userId="06c77e13-cea5-4641-83d6-af20a0a0e596" providerId="ADAL" clId="{08251EB9-A288-6249-BDEC-7D106D782644}" dt="2024-02-11T22:25:20.357" v="6240"/>
          <ac:spMkLst>
            <pc:docMk/>
            <pc:sldMk cId="998111615" sldId="344"/>
            <ac:spMk id="110" creationId="{4FE785FF-B10D-A426-DF19-382DBA396EF4}"/>
          </ac:spMkLst>
        </pc:spChg>
        <pc:spChg chg="mod">
          <ac:chgData name="Capistran, Athziry (Student)" userId="06c77e13-cea5-4641-83d6-af20a0a0e596" providerId="ADAL" clId="{08251EB9-A288-6249-BDEC-7D106D782644}" dt="2024-02-11T22:25:20.357" v="6240"/>
          <ac:spMkLst>
            <pc:docMk/>
            <pc:sldMk cId="998111615" sldId="344"/>
            <ac:spMk id="113" creationId="{3C5DC537-4FDB-FDE4-41EA-093B151758A3}"/>
          </ac:spMkLst>
        </pc:spChg>
        <pc:grpChg chg="del">
          <ac:chgData name="Capistran, Athziry (Student)" userId="06c77e13-cea5-4641-83d6-af20a0a0e596" providerId="ADAL" clId="{08251EB9-A288-6249-BDEC-7D106D782644}" dt="2024-02-11T22:15:37.062" v="6157" actId="478"/>
          <ac:grpSpMkLst>
            <pc:docMk/>
            <pc:sldMk cId="998111615" sldId="344"/>
            <ac:grpSpMk id="17" creationId="{F6103F1D-905F-9EB9-6366-82C8B5712379}"/>
          </ac:grpSpMkLst>
        </pc:grpChg>
        <pc:grpChg chg="add del mod">
          <ac:chgData name="Capistran, Athziry (Student)" userId="06c77e13-cea5-4641-83d6-af20a0a0e596" providerId="ADAL" clId="{08251EB9-A288-6249-BDEC-7D106D782644}" dt="2024-02-11T22:25:19.518" v="6239" actId="478"/>
          <ac:grpSpMkLst>
            <pc:docMk/>
            <pc:sldMk cId="998111615" sldId="344"/>
            <ac:grpSpMk id="18" creationId="{9EA728FE-66CB-FD10-229B-2BFC79DE2C46}"/>
          </ac:grpSpMkLst>
        </pc:grpChg>
        <pc:grpChg chg="mod">
          <ac:chgData name="Capistran, Athziry (Student)" userId="06c77e13-cea5-4641-83d6-af20a0a0e596" providerId="ADAL" clId="{08251EB9-A288-6249-BDEC-7D106D782644}" dt="2024-02-11T22:14:22.643" v="6148"/>
          <ac:grpSpMkLst>
            <pc:docMk/>
            <pc:sldMk cId="998111615" sldId="344"/>
            <ac:grpSpMk id="28" creationId="{DF3ACE87-D590-A8D5-FADE-11BA40BF190B}"/>
          </ac:grpSpMkLst>
        </pc:grpChg>
        <pc:grpChg chg="mod">
          <ac:chgData name="Capistran, Athziry (Student)" userId="06c77e13-cea5-4641-83d6-af20a0a0e596" providerId="ADAL" clId="{08251EB9-A288-6249-BDEC-7D106D782644}" dt="2024-02-11T22:04:03.971" v="6117" actId="165"/>
          <ac:grpSpMkLst>
            <pc:docMk/>
            <pc:sldMk cId="998111615" sldId="344"/>
            <ac:grpSpMk id="45" creationId="{4795F0AC-E84E-A7AA-E91F-FCE8B0B5AA82}"/>
          </ac:grpSpMkLst>
        </pc:grpChg>
        <pc:grpChg chg="mod">
          <ac:chgData name="Capistran, Athziry (Student)" userId="06c77e13-cea5-4641-83d6-af20a0a0e596" providerId="ADAL" clId="{08251EB9-A288-6249-BDEC-7D106D782644}" dt="2024-02-11T22:04:03.971" v="6117" actId="165"/>
          <ac:grpSpMkLst>
            <pc:docMk/>
            <pc:sldMk cId="998111615" sldId="344"/>
            <ac:grpSpMk id="46" creationId="{FCC3DED1-8B99-DCBC-DF25-C4DA1F415F13}"/>
          </ac:grpSpMkLst>
        </pc:grpChg>
        <pc:grpChg chg="add mod">
          <ac:chgData name="Capistran, Athziry (Student)" userId="06c77e13-cea5-4641-83d6-af20a0a0e596" providerId="ADAL" clId="{08251EB9-A288-6249-BDEC-7D106D782644}" dt="2024-02-11T22:15:37.939" v="6158"/>
          <ac:grpSpMkLst>
            <pc:docMk/>
            <pc:sldMk cId="998111615" sldId="344"/>
            <ac:grpSpMk id="47" creationId="{9641DD84-E072-72FF-F061-18194A505B9E}"/>
          </ac:grpSpMkLst>
        </pc:grpChg>
        <pc:grpChg chg="mod">
          <ac:chgData name="Capistran, Athziry (Student)" userId="06c77e13-cea5-4641-83d6-af20a0a0e596" providerId="ADAL" clId="{08251EB9-A288-6249-BDEC-7D106D782644}" dt="2024-02-11T22:15:37.939" v="6158"/>
          <ac:grpSpMkLst>
            <pc:docMk/>
            <pc:sldMk cId="998111615" sldId="344"/>
            <ac:grpSpMk id="49" creationId="{59FA9BBD-6608-8BA2-8E28-4F7BFCB213A6}"/>
          </ac:grpSpMkLst>
        </pc:grpChg>
        <pc:grpChg chg="mod">
          <ac:chgData name="Capistran, Athziry (Student)" userId="06c77e13-cea5-4641-83d6-af20a0a0e596" providerId="ADAL" clId="{08251EB9-A288-6249-BDEC-7D106D782644}" dt="2024-02-11T22:15:37.939" v="6158"/>
          <ac:grpSpMkLst>
            <pc:docMk/>
            <pc:sldMk cId="998111615" sldId="344"/>
            <ac:grpSpMk id="50" creationId="{BA2EBE37-64C9-281F-FE22-0250BBC738AF}"/>
          </ac:grpSpMkLst>
        </pc:grpChg>
        <pc:grpChg chg="mod">
          <ac:chgData name="Capistran, Athziry (Student)" userId="06c77e13-cea5-4641-83d6-af20a0a0e596" providerId="ADAL" clId="{08251EB9-A288-6249-BDEC-7D106D782644}" dt="2024-02-11T22:15:37.939" v="6158"/>
          <ac:grpSpMkLst>
            <pc:docMk/>
            <pc:sldMk cId="998111615" sldId="344"/>
            <ac:grpSpMk id="52" creationId="{97AD2D8A-2D84-085A-7EAF-0DBE5E8CD4AF}"/>
          </ac:grpSpMkLst>
        </pc:grpChg>
        <pc:grpChg chg="mod">
          <ac:chgData name="Capistran, Athziry (Student)" userId="06c77e13-cea5-4641-83d6-af20a0a0e596" providerId="ADAL" clId="{08251EB9-A288-6249-BDEC-7D106D782644}" dt="2024-02-11T22:04:03.971" v="6117" actId="165"/>
          <ac:grpSpMkLst>
            <pc:docMk/>
            <pc:sldMk cId="998111615" sldId="344"/>
            <ac:grpSpMk id="56" creationId="{5BA2A24F-ADA2-1CCD-71FA-B7099CA93A8E}"/>
          </ac:grpSpMkLst>
        </pc:grpChg>
        <pc:grpChg chg="mod">
          <ac:chgData name="Capistran, Athziry (Student)" userId="06c77e13-cea5-4641-83d6-af20a0a0e596" providerId="ADAL" clId="{08251EB9-A288-6249-BDEC-7D106D782644}" dt="2024-02-11T22:04:03.971" v="6117" actId="165"/>
          <ac:grpSpMkLst>
            <pc:docMk/>
            <pc:sldMk cId="998111615" sldId="344"/>
            <ac:grpSpMk id="57" creationId="{1954FF56-923B-7757-48E6-A4D233BFF01A}"/>
          </ac:grpSpMkLst>
        </pc:grpChg>
        <pc:grpChg chg="mod">
          <ac:chgData name="Capistran, Athziry (Student)" userId="06c77e13-cea5-4641-83d6-af20a0a0e596" providerId="ADAL" clId="{08251EB9-A288-6249-BDEC-7D106D782644}" dt="2024-02-11T22:15:37.939" v="6158"/>
          <ac:grpSpMkLst>
            <pc:docMk/>
            <pc:sldMk cId="998111615" sldId="344"/>
            <ac:grpSpMk id="58" creationId="{47CB9415-E719-B879-83BF-F2AFDD3BEEA6}"/>
          </ac:grpSpMkLst>
        </pc:grpChg>
        <pc:grpChg chg="mod">
          <ac:chgData name="Capistran, Athziry (Student)" userId="06c77e13-cea5-4641-83d6-af20a0a0e596" providerId="ADAL" clId="{08251EB9-A288-6249-BDEC-7D106D782644}" dt="2024-02-11T22:15:37.939" v="6158"/>
          <ac:grpSpMkLst>
            <pc:docMk/>
            <pc:sldMk cId="998111615" sldId="344"/>
            <ac:grpSpMk id="59" creationId="{4357C676-4590-1780-7CAD-19061ED7F200}"/>
          </ac:grpSpMkLst>
        </pc:grpChg>
        <pc:grpChg chg="mod">
          <ac:chgData name="Capistran, Athziry (Student)" userId="06c77e13-cea5-4641-83d6-af20a0a0e596" providerId="ADAL" clId="{08251EB9-A288-6249-BDEC-7D106D782644}" dt="2024-02-11T22:15:37.939" v="6158"/>
          <ac:grpSpMkLst>
            <pc:docMk/>
            <pc:sldMk cId="998111615" sldId="344"/>
            <ac:grpSpMk id="60" creationId="{4015B805-B14F-D747-4B68-4B5B73E938BC}"/>
          </ac:grpSpMkLst>
        </pc:grpChg>
        <pc:grpChg chg="mod">
          <ac:chgData name="Capistran, Athziry (Student)" userId="06c77e13-cea5-4641-83d6-af20a0a0e596" providerId="ADAL" clId="{08251EB9-A288-6249-BDEC-7D106D782644}" dt="2024-02-11T22:15:37.939" v="6158"/>
          <ac:grpSpMkLst>
            <pc:docMk/>
            <pc:sldMk cId="998111615" sldId="344"/>
            <ac:grpSpMk id="62" creationId="{D2B28163-6821-C933-3FC6-E6589CA900EE}"/>
          </ac:grpSpMkLst>
        </pc:grpChg>
        <pc:grpChg chg="mod">
          <ac:chgData name="Capistran, Athziry (Student)" userId="06c77e13-cea5-4641-83d6-af20a0a0e596" providerId="ADAL" clId="{08251EB9-A288-6249-BDEC-7D106D782644}" dt="2024-02-11T22:15:37.939" v="6158"/>
          <ac:grpSpMkLst>
            <pc:docMk/>
            <pc:sldMk cId="998111615" sldId="344"/>
            <ac:grpSpMk id="67" creationId="{51FC52BB-EAA5-C892-6973-505F345AE9D9}"/>
          </ac:grpSpMkLst>
        </pc:grpChg>
        <pc:grpChg chg="mod">
          <ac:chgData name="Capistran, Athziry (Student)" userId="06c77e13-cea5-4641-83d6-af20a0a0e596" providerId="ADAL" clId="{08251EB9-A288-6249-BDEC-7D106D782644}" dt="2024-02-11T22:04:03.971" v="6117" actId="165"/>
          <ac:grpSpMkLst>
            <pc:docMk/>
            <pc:sldMk cId="998111615" sldId="344"/>
            <ac:grpSpMk id="78" creationId="{AC71E33D-8ABF-DA31-1FF5-E07C7DE1AB44}"/>
          </ac:grpSpMkLst>
        </pc:grpChg>
        <pc:grpChg chg="mod topLvl">
          <ac:chgData name="Capistran, Athziry (Student)" userId="06c77e13-cea5-4641-83d6-af20a0a0e596" providerId="ADAL" clId="{08251EB9-A288-6249-BDEC-7D106D782644}" dt="2024-02-11T22:04:03.971" v="6117" actId="165"/>
          <ac:grpSpMkLst>
            <pc:docMk/>
            <pc:sldMk cId="998111615" sldId="344"/>
            <ac:grpSpMk id="79" creationId="{1EA33E59-2333-C343-5032-EE1B33093AF5}"/>
          </ac:grpSpMkLst>
        </pc:grpChg>
        <pc:grpChg chg="del">
          <ac:chgData name="Capistran, Athziry (Student)" userId="06c77e13-cea5-4641-83d6-af20a0a0e596" providerId="ADAL" clId="{08251EB9-A288-6249-BDEC-7D106D782644}" dt="2024-02-11T22:04:03.971" v="6117" actId="165"/>
          <ac:grpSpMkLst>
            <pc:docMk/>
            <pc:sldMk cId="998111615" sldId="344"/>
            <ac:grpSpMk id="80" creationId="{C7AC8CA9-36E0-7D14-6D52-EE8CF79893A6}"/>
          </ac:grpSpMkLst>
        </pc:grpChg>
        <pc:grpChg chg="mod">
          <ac:chgData name="Capistran, Athziry (Student)" userId="06c77e13-cea5-4641-83d6-af20a0a0e596" providerId="ADAL" clId="{08251EB9-A288-6249-BDEC-7D106D782644}" dt="2024-02-11T21:59:25.786" v="6095" actId="165"/>
          <ac:grpSpMkLst>
            <pc:docMk/>
            <pc:sldMk cId="998111615" sldId="344"/>
            <ac:grpSpMk id="83" creationId="{1AACAA7F-0AFE-6E7E-827D-FB8BAEBAF342}"/>
          </ac:grpSpMkLst>
        </pc:grpChg>
        <pc:grpChg chg="mod">
          <ac:chgData name="Capistran, Athziry (Student)" userId="06c77e13-cea5-4641-83d6-af20a0a0e596" providerId="ADAL" clId="{08251EB9-A288-6249-BDEC-7D106D782644}" dt="2024-02-11T21:59:25.786" v="6095" actId="165"/>
          <ac:grpSpMkLst>
            <pc:docMk/>
            <pc:sldMk cId="998111615" sldId="344"/>
            <ac:grpSpMk id="85" creationId="{272A707F-CE4C-A7F2-AB28-521B58ED91E6}"/>
          </ac:grpSpMkLst>
        </pc:grpChg>
        <pc:grpChg chg="mod">
          <ac:chgData name="Capistran, Athziry (Student)" userId="06c77e13-cea5-4641-83d6-af20a0a0e596" providerId="ADAL" clId="{08251EB9-A288-6249-BDEC-7D106D782644}" dt="2024-02-11T21:59:25.786" v="6095" actId="165"/>
          <ac:grpSpMkLst>
            <pc:docMk/>
            <pc:sldMk cId="998111615" sldId="344"/>
            <ac:grpSpMk id="94" creationId="{92C26B17-44F1-60F6-87F8-369DEFB8E457}"/>
          </ac:grpSpMkLst>
        </pc:grpChg>
        <pc:grpChg chg="mod topLvl">
          <ac:chgData name="Capistran, Athziry (Student)" userId="06c77e13-cea5-4641-83d6-af20a0a0e596" providerId="ADAL" clId="{08251EB9-A288-6249-BDEC-7D106D782644}" dt="2024-02-11T22:20:52.027" v="6210" actId="16481"/>
          <ac:grpSpMkLst>
            <pc:docMk/>
            <pc:sldMk cId="998111615" sldId="344"/>
            <ac:grpSpMk id="95" creationId="{A391366C-4FA6-B787-6B22-ED1ECCB2C140}"/>
          </ac:grpSpMkLst>
        </pc:grpChg>
        <pc:grpChg chg="del">
          <ac:chgData name="Capistran, Athziry (Student)" userId="06c77e13-cea5-4641-83d6-af20a0a0e596" providerId="ADAL" clId="{08251EB9-A288-6249-BDEC-7D106D782644}" dt="2024-02-11T21:59:25.786" v="6095" actId="165"/>
          <ac:grpSpMkLst>
            <pc:docMk/>
            <pc:sldMk cId="998111615" sldId="344"/>
            <ac:grpSpMk id="96" creationId="{2189FA54-0F8D-E352-BBBF-51E9765C3B26}"/>
          </ac:grpSpMkLst>
        </pc:grpChg>
        <pc:grpChg chg="del">
          <ac:chgData name="Capistran, Athziry (Student)" userId="06c77e13-cea5-4641-83d6-af20a0a0e596" providerId="ADAL" clId="{08251EB9-A288-6249-BDEC-7D106D782644}" dt="2024-02-11T22:14:21.557" v="6147" actId="478"/>
          <ac:grpSpMkLst>
            <pc:docMk/>
            <pc:sldMk cId="998111615" sldId="344"/>
            <ac:grpSpMk id="97" creationId="{CE9C79D2-6AFD-5DA5-CC42-1FEB2F81CC54}"/>
          </ac:grpSpMkLst>
        </pc:grpChg>
        <pc:grpChg chg="add mod">
          <ac:chgData name="Capistran, Athziry (Student)" userId="06c77e13-cea5-4641-83d6-af20a0a0e596" providerId="ADAL" clId="{08251EB9-A288-6249-BDEC-7D106D782644}" dt="2024-02-11T22:25:20.357" v="6240"/>
          <ac:grpSpMkLst>
            <pc:docMk/>
            <pc:sldMk cId="998111615" sldId="344"/>
            <ac:grpSpMk id="108" creationId="{76A601C6-5909-16D5-6E99-60C7C0853AF8}"/>
          </ac:grpSpMkLst>
        </pc:grpChg>
        <pc:grpChg chg="mod">
          <ac:chgData name="Capistran, Athziry (Student)" userId="06c77e13-cea5-4641-83d6-af20a0a0e596" providerId="ADAL" clId="{08251EB9-A288-6249-BDEC-7D106D782644}" dt="2024-02-11T22:25:20.357" v="6240"/>
          <ac:grpSpMkLst>
            <pc:docMk/>
            <pc:sldMk cId="998111615" sldId="344"/>
            <ac:grpSpMk id="109" creationId="{20298F89-2B48-B7BB-D181-1C2F3D6A6922}"/>
          </ac:grpSpMkLst>
        </pc:grpChg>
        <pc:picChg chg="add del mod">
          <ac:chgData name="Capistran, Athziry (Student)" userId="06c77e13-cea5-4641-83d6-af20a0a0e596" providerId="ADAL" clId="{08251EB9-A288-6249-BDEC-7D106D782644}" dt="2024-02-11T22:00:34.195" v="6104" actId="478"/>
          <ac:picMkLst>
            <pc:docMk/>
            <pc:sldMk cId="998111615" sldId="344"/>
            <ac:picMk id="16" creationId="{8CD8B8B9-FE6C-8A5E-8036-2DA766DC6C7D}"/>
          </ac:picMkLst>
        </pc:picChg>
        <pc:picChg chg="mod">
          <ac:chgData name="Capistran, Athziry (Student)" userId="06c77e13-cea5-4641-83d6-af20a0a0e596" providerId="ADAL" clId="{08251EB9-A288-6249-BDEC-7D106D782644}" dt="2024-02-11T22:04:03.971" v="6117" actId="165"/>
          <ac:picMkLst>
            <pc:docMk/>
            <pc:sldMk cId="998111615" sldId="344"/>
            <ac:picMk id="20" creationId="{28D1EC39-CE3A-AC33-B5FB-7F9FA763142D}"/>
          </ac:picMkLst>
        </pc:picChg>
        <pc:picChg chg="mod">
          <ac:chgData name="Capistran, Athziry (Student)" userId="06c77e13-cea5-4641-83d6-af20a0a0e596" providerId="ADAL" clId="{08251EB9-A288-6249-BDEC-7D106D782644}" dt="2024-02-11T22:04:03.971" v="6117" actId="165"/>
          <ac:picMkLst>
            <pc:docMk/>
            <pc:sldMk cId="998111615" sldId="344"/>
            <ac:picMk id="22" creationId="{012E3108-DF1D-2B30-B6D5-41E13DBC658B}"/>
          </ac:picMkLst>
        </pc:picChg>
        <pc:picChg chg="mod">
          <ac:chgData name="Capistran, Athziry (Student)" userId="06c77e13-cea5-4641-83d6-af20a0a0e596" providerId="ADAL" clId="{08251EB9-A288-6249-BDEC-7D106D782644}" dt="2024-02-11T22:04:03.971" v="6117" actId="165"/>
          <ac:picMkLst>
            <pc:docMk/>
            <pc:sldMk cId="998111615" sldId="344"/>
            <ac:picMk id="23" creationId="{B86CE9B3-D38E-71F9-5971-B6186212F37F}"/>
          </ac:picMkLst>
        </pc:picChg>
        <pc:picChg chg="mod">
          <ac:chgData name="Capistran, Athziry (Student)" userId="06c77e13-cea5-4641-83d6-af20a0a0e596" providerId="ADAL" clId="{08251EB9-A288-6249-BDEC-7D106D782644}" dt="2024-02-11T22:04:03.971" v="6117" actId="165"/>
          <ac:picMkLst>
            <pc:docMk/>
            <pc:sldMk cId="998111615" sldId="344"/>
            <ac:picMk id="24" creationId="{CCC84E7E-D0B0-280A-D4E6-FB68A2B5BA30}"/>
          </ac:picMkLst>
        </pc:picChg>
        <pc:picChg chg="mod">
          <ac:chgData name="Capistran, Athziry (Student)" userId="06c77e13-cea5-4641-83d6-af20a0a0e596" providerId="ADAL" clId="{08251EB9-A288-6249-BDEC-7D106D782644}" dt="2024-02-11T22:14:22.643" v="6148"/>
          <ac:picMkLst>
            <pc:docMk/>
            <pc:sldMk cId="998111615" sldId="344"/>
            <ac:picMk id="34" creationId="{4D090810-5FEF-D23B-9658-6A0CD4241D8B}"/>
          </ac:picMkLst>
        </pc:picChg>
        <pc:picChg chg="mod">
          <ac:chgData name="Capistran, Athziry (Student)" userId="06c77e13-cea5-4641-83d6-af20a0a0e596" providerId="ADAL" clId="{08251EB9-A288-6249-BDEC-7D106D782644}" dt="2024-02-11T22:14:22.643" v="6148"/>
          <ac:picMkLst>
            <pc:docMk/>
            <pc:sldMk cId="998111615" sldId="344"/>
            <ac:picMk id="37" creationId="{52B6051E-09C4-E347-2522-48571E7A9D58}"/>
          </ac:picMkLst>
        </pc:picChg>
        <pc:picChg chg="mod">
          <ac:chgData name="Capistran, Athziry (Student)" userId="06c77e13-cea5-4641-83d6-af20a0a0e596" providerId="ADAL" clId="{08251EB9-A288-6249-BDEC-7D106D782644}" dt="2024-02-11T21:59:25.786" v="6095" actId="165"/>
          <ac:picMkLst>
            <pc:docMk/>
            <pc:sldMk cId="998111615" sldId="344"/>
            <ac:picMk id="41" creationId="{C15AE287-8434-09A6-AADF-496940FEEC91}"/>
          </ac:picMkLst>
        </pc:picChg>
        <pc:picChg chg="mod">
          <ac:chgData name="Capistran, Athziry (Student)" userId="06c77e13-cea5-4641-83d6-af20a0a0e596" providerId="ADAL" clId="{08251EB9-A288-6249-BDEC-7D106D782644}" dt="2024-02-11T22:04:03.971" v="6117" actId="165"/>
          <ac:picMkLst>
            <pc:docMk/>
            <pc:sldMk cId="998111615" sldId="344"/>
            <ac:picMk id="61" creationId="{68872F2A-C06F-2844-C4AB-118232DE2B66}"/>
          </ac:picMkLst>
        </pc:picChg>
        <pc:picChg chg="mod">
          <ac:chgData name="Capistran, Athziry (Student)" userId="06c77e13-cea5-4641-83d6-af20a0a0e596" providerId="ADAL" clId="{08251EB9-A288-6249-BDEC-7D106D782644}" dt="2024-02-11T22:00:15.002" v="6101" actId="1076"/>
          <ac:picMkLst>
            <pc:docMk/>
            <pc:sldMk cId="998111615" sldId="344"/>
            <ac:picMk id="63" creationId="{BDC8CEF3-62E0-3853-999D-D8DEE19C1B7E}"/>
          </ac:picMkLst>
        </pc:picChg>
        <pc:picChg chg="mod">
          <ac:chgData name="Capistran, Athziry (Student)" userId="06c77e13-cea5-4641-83d6-af20a0a0e596" providerId="ADAL" clId="{08251EB9-A288-6249-BDEC-7D106D782644}" dt="2024-02-11T22:15:37.939" v="6158"/>
          <ac:picMkLst>
            <pc:docMk/>
            <pc:sldMk cId="998111615" sldId="344"/>
            <ac:picMk id="70" creationId="{BB914819-EA1B-0591-1CC5-F344DA9E4916}"/>
          </ac:picMkLst>
        </pc:picChg>
        <pc:picChg chg="mod">
          <ac:chgData name="Capistran, Athziry (Student)" userId="06c77e13-cea5-4641-83d6-af20a0a0e596" providerId="ADAL" clId="{08251EB9-A288-6249-BDEC-7D106D782644}" dt="2024-02-11T22:00:09.802" v="6100" actId="1076"/>
          <ac:picMkLst>
            <pc:docMk/>
            <pc:sldMk cId="998111615" sldId="344"/>
            <ac:picMk id="71" creationId="{48F3FF7A-E7E4-7EC4-A149-ABE7C733275E}"/>
          </ac:picMkLst>
        </pc:picChg>
        <pc:picChg chg="mod">
          <ac:chgData name="Capistran, Athziry (Student)" userId="06c77e13-cea5-4641-83d6-af20a0a0e596" providerId="ADAL" clId="{08251EB9-A288-6249-BDEC-7D106D782644}" dt="2024-02-11T22:15:37.939" v="6158"/>
          <ac:picMkLst>
            <pc:docMk/>
            <pc:sldMk cId="998111615" sldId="344"/>
            <ac:picMk id="76" creationId="{DD4F4550-D9CE-A063-14AF-27D6E7814D8F}"/>
          </ac:picMkLst>
        </pc:picChg>
        <pc:picChg chg="mod">
          <ac:chgData name="Capistran, Athziry (Student)" userId="06c77e13-cea5-4641-83d6-af20a0a0e596" providerId="ADAL" clId="{08251EB9-A288-6249-BDEC-7D106D782644}" dt="2024-02-11T22:15:37.939" v="6158"/>
          <ac:picMkLst>
            <pc:docMk/>
            <pc:sldMk cId="998111615" sldId="344"/>
            <ac:picMk id="84" creationId="{5F5B1177-15D8-85B2-69A2-64317D860182}"/>
          </ac:picMkLst>
        </pc:picChg>
        <pc:picChg chg="mod">
          <ac:chgData name="Capistran, Athziry (Student)" userId="06c77e13-cea5-4641-83d6-af20a0a0e596" providerId="ADAL" clId="{08251EB9-A288-6249-BDEC-7D106D782644}" dt="2024-02-11T22:15:37.939" v="6158"/>
          <ac:picMkLst>
            <pc:docMk/>
            <pc:sldMk cId="998111615" sldId="344"/>
            <ac:picMk id="92" creationId="{CEAC4EF2-F1AB-AF87-9D97-6CF04B2EDC5C}"/>
          </ac:picMkLst>
        </pc:picChg>
        <pc:picChg chg="mod">
          <ac:chgData name="Capistran, Athziry (Student)" userId="06c77e13-cea5-4641-83d6-af20a0a0e596" providerId="ADAL" clId="{08251EB9-A288-6249-BDEC-7D106D782644}" dt="2024-02-11T22:15:37.939" v="6158"/>
          <ac:picMkLst>
            <pc:docMk/>
            <pc:sldMk cId="998111615" sldId="344"/>
            <ac:picMk id="98" creationId="{E2321FBF-DCB8-05E1-386C-8805632FA392}"/>
          </ac:picMkLst>
        </pc:picChg>
        <pc:picChg chg="mod">
          <ac:chgData name="Capistran, Athziry (Student)" userId="06c77e13-cea5-4641-83d6-af20a0a0e596" providerId="ADAL" clId="{08251EB9-A288-6249-BDEC-7D106D782644}" dt="2024-02-11T22:15:37.939" v="6158"/>
          <ac:picMkLst>
            <pc:docMk/>
            <pc:sldMk cId="998111615" sldId="344"/>
            <ac:picMk id="100" creationId="{173CAC8F-8B3D-208B-A213-EB98A63E6022}"/>
          </ac:picMkLst>
        </pc:picChg>
        <pc:picChg chg="mod">
          <ac:chgData name="Capistran, Athziry (Student)" userId="06c77e13-cea5-4641-83d6-af20a0a0e596" providerId="ADAL" clId="{08251EB9-A288-6249-BDEC-7D106D782644}" dt="2024-02-11T22:15:37.939" v="6158"/>
          <ac:picMkLst>
            <pc:docMk/>
            <pc:sldMk cId="998111615" sldId="344"/>
            <ac:picMk id="102" creationId="{7BD0E8A5-AC99-DCC1-D18F-85701EF2FC38}"/>
          </ac:picMkLst>
        </pc:picChg>
        <pc:picChg chg="mod">
          <ac:chgData name="Capistran, Athziry (Student)" userId="06c77e13-cea5-4641-83d6-af20a0a0e596" providerId="ADAL" clId="{08251EB9-A288-6249-BDEC-7D106D782644}" dt="2024-02-11T22:15:37.939" v="6158"/>
          <ac:picMkLst>
            <pc:docMk/>
            <pc:sldMk cId="998111615" sldId="344"/>
            <ac:picMk id="104" creationId="{5FE3CE5D-7598-0F9F-1F86-3A7E96087381}"/>
          </ac:picMkLst>
        </pc:picChg>
        <pc:picChg chg="mod">
          <ac:chgData name="Capistran, Athziry (Student)" userId="06c77e13-cea5-4641-83d6-af20a0a0e596" providerId="ADAL" clId="{08251EB9-A288-6249-BDEC-7D106D782644}" dt="2024-02-11T22:25:20.357" v="6240"/>
          <ac:picMkLst>
            <pc:docMk/>
            <pc:sldMk cId="998111615" sldId="344"/>
            <ac:picMk id="111" creationId="{2A57F0E1-B80E-58E0-1FA0-92E1EF5C3B22}"/>
          </ac:picMkLst>
        </pc:picChg>
        <pc:picChg chg="mod">
          <ac:chgData name="Capistran, Athziry (Student)" userId="06c77e13-cea5-4641-83d6-af20a0a0e596" providerId="ADAL" clId="{08251EB9-A288-6249-BDEC-7D106D782644}" dt="2024-02-11T22:25:20.357" v="6240"/>
          <ac:picMkLst>
            <pc:docMk/>
            <pc:sldMk cId="998111615" sldId="344"/>
            <ac:picMk id="112" creationId="{81CBD0EE-40E8-CC78-C815-4C267A223ECC}"/>
          </ac:picMkLst>
        </pc:picChg>
      </pc:sldChg>
      <pc:sldChg chg="addSp delSp modSp add mod">
        <pc:chgData name="Capistran, Athziry (Student)" userId="06c77e13-cea5-4641-83d6-af20a0a0e596" providerId="ADAL" clId="{08251EB9-A288-6249-BDEC-7D106D782644}" dt="2024-02-11T22:25:24.356" v="6242"/>
        <pc:sldMkLst>
          <pc:docMk/>
          <pc:sldMk cId="410030632" sldId="345"/>
        </pc:sldMkLst>
        <pc:spChg chg="del">
          <ac:chgData name="Capistran, Athziry (Student)" userId="06c77e13-cea5-4641-83d6-af20a0a0e596" providerId="ADAL" clId="{08251EB9-A288-6249-BDEC-7D106D782644}" dt="2024-02-11T22:21:51.245" v="6222" actId="478"/>
          <ac:spMkLst>
            <pc:docMk/>
            <pc:sldMk cId="410030632" sldId="345"/>
            <ac:spMk id="3" creationId="{F8C3A81B-701E-43C3-D78E-BFDB3E594B51}"/>
          </ac:spMkLst>
        </pc:spChg>
        <pc:spChg chg="mod topLvl">
          <ac:chgData name="Capistran, Athziry (Student)" userId="06c77e13-cea5-4641-83d6-af20a0a0e596" providerId="ADAL" clId="{08251EB9-A288-6249-BDEC-7D106D782644}" dt="2024-02-11T22:03:48.373" v="6115" actId="165"/>
          <ac:spMkLst>
            <pc:docMk/>
            <pc:sldMk cId="410030632" sldId="345"/>
            <ac:spMk id="6" creationId="{487CB885-B38F-25FF-3C10-C77E1C6F2DA8}"/>
          </ac:spMkLst>
        </pc:spChg>
        <pc:spChg chg="mod topLvl">
          <ac:chgData name="Capistran, Athziry (Student)" userId="06c77e13-cea5-4641-83d6-af20a0a0e596" providerId="ADAL" clId="{08251EB9-A288-6249-BDEC-7D106D782644}" dt="2024-02-11T22:02:26.503" v="6108" actId="165"/>
          <ac:spMkLst>
            <pc:docMk/>
            <pc:sldMk cId="410030632" sldId="345"/>
            <ac:spMk id="9" creationId="{A8894EC0-0930-537D-2205-F5EAAE1172FB}"/>
          </ac:spMkLst>
        </pc:spChg>
        <pc:spChg chg="mod">
          <ac:chgData name="Capistran, Athziry (Student)" userId="06c77e13-cea5-4641-83d6-af20a0a0e596" providerId="ADAL" clId="{08251EB9-A288-6249-BDEC-7D106D782644}" dt="2024-02-11T22:14:32.051" v="6150"/>
          <ac:spMkLst>
            <pc:docMk/>
            <pc:sldMk cId="410030632" sldId="345"/>
            <ac:spMk id="34" creationId="{C1F05A0B-D5CD-F2D2-DE3D-8E72D74557C7}"/>
          </ac:spMkLst>
        </pc:spChg>
        <pc:spChg chg="mod">
          <ac:chgData name="Capistran, Athziry (Student)" userId="06c77e13-cea5-4641-83d6-af20a0a0e596" providerId="ADAL" clId="{08251EB9-A288-6249-BDEC-7D106D782644}" dt="2024-02-11T22:14:32.051" v="6150"/>
          <ac:spMkLst>
            <pc:docMk/>
            <pc:sldMk cId="410030632" sldId="345"/>
            <ac:spMk id="47" creationId="{661AB22E-983F-C688-F5B6-1CE8E1EC920B}"/>
          </ac:spMkLst>
        </pc:spChg>
        <pc:spChg chg="mod">
          <ac:chgData name="Capistran, Athziry (Student)" userId="06c77e13-cea5-4641-83d6-af20a0a0e596" providerId="ADAL" clId="{08251EB9-A288-6249-BDEC-7D106D782644}" dt="2024-02-11T22:03:48.373" v="6115" actId="165"/>
          <ac:spMkLst>
            <pc:docMk/>
            <pc:sldMk cId="410030632" sldId="345"/>
            <ac:spMk id="48" creationId="{B7DBBE56-B538-9447-684C-4E5FFBEF47D0}"/>
          </ac:spMkLst>
        </pc:spChg>
        <pc:spChg chg="del">
          <ac:chgData name="Capistran, Athziry (Student)" userId="06c77e13-cea5-4641-83d6-af20a0a0e596" providerId="ADAL" clId="{08251EB9-A288-6249-BDEC-7D106D782644}" dt="2024-02-11T22:21:54.056" v="6223" actId="478"/>
          <ac:spMkLst>
            <pc:docMk/>
            <pc:sldMk cId="410030632" sldId="345"/>
            <ac:spMk id="53" creationId="{F70100A3-4E1D-44CB-BF1E-11CBC30E73BF}"/>
          </ac:spMkLst>
        </pc:spChg>
        <pc:spChg chg="del">
          <ac:chgData name="Capistran, Athziry (Student)" userId="06c77e13-cea5-4641-83d6-af20a0a0e596" providerId="ADAL" clId="{08251EB9-A288-6249-BDEC-7D106D782644}" dt="2024-02-11T22:21:48.303" v="6221" actId="478"/>
          <ac:spMkLst>
            <pc:docMk/>
            <pc:sldMk cId="410030632" sldId="345"/>
            <ac:spMk id="54" creationId="{A3711340-1D49-081D-FCBB-E9E05148CE7A}"/>
          </ac:spMkLst>
        </pc:spChg>
        <pc:spChg chg="mod">
          <ac:chgData name="Capistran, Athziry (Student)" userId="06c77e13-cea5-4641-83d6-af20a0a0e596" providerId="ADAL" clId="{08251EB9-A288-6249-BDEC-7D106D782644}" dt="2024-02-11T22:03:54.208" v="6116" actId="165"/>
          <ac:spMkLst>
            <pc:docMk/>
            <pc:sldMk cId="410030632" sldId="345"/>
            <ac:spMk id="66" creationId="{54EE8110-9B75-7E2C-DCA6-62D318D7FACF}"/>
          </ac:spMkLst>
        </pc:spChg>
        <pc:spChg chg="mod">
          <ac:chgData name="Capistran, Athziry (Student)" userId="06c77e13-cea5-4641-83d6-af20a0a0e596" providerId="ADAL" clId="{08251EB9-A288-6249-BDEC-7D106D782644}" dt="2024-02-11T22:03:54.208" v="6116" actId="165"/>
          <ac:spMkLst>
            <pc:docMk/>
            <pc:sldMk cId="410030632" sldId="345"/>
            <ac:spMk id="68" creationId="{7DAAB7E0-64B3-4772-704D-6B324B895C1F}"/>
          </ac:spMkLst>
        </pc:spChg>
        <pc:spChg chg="mod">
          <ac:chgData name="Capistran, Athziry (Student)" userId="06c77e13-cea5-4641-83d6-af20a0a0e596" providerId="ADAL" clId="{08251EB9-A288-6249-BDEC-7D106D782644}" dt="2024-02-11T22:03:48.373" v="6115" actId="165"/>
          <ac:spMkLst>
            <pc:docMk/>
            <pc:sldMk cId="410030632" sldId="345"/>
            <ac:spMk id="72" creationId="{60AC30F1-8446-A6A7-80BB-5C6FC7B0AF11}"/>
          </ac:spMkLst>
        </pc:spChg>
        <pc:spChg chg="mod">
          <ac:chgData name="Capistran, Athziry (Student)" userId="06c77e13-cea5-4641-83d6-af20a0a0e596" providerId="ADAL" clId="{08251EB9-A288-6249-BDEC-7D106D782644}" dt="2024-02-11T22:03:54.208" v="6116" actId="165"/>
          <ac:spMkLst>
            <pc:docMk/>
            <pc:sldMk cId="410030632" sldId="345"/>
            <ac:spMk id="73" creationId="{937B813E-6A24-180A-4655-44791E7B4E22}"/>
          </ac:spMkLst>
        </pc:spChg>
        <pc:spChg chg="mod">
          <ac:chgData name="Capistran, Athziry (Student)" userId="06c77e13-cea5-4641-83d6-af20a0a0e596" providerId="ADAL" clId="{08251EB9-A288-6249-BDEC-7D106D782644}" dt="2024-02-11T22:03:54.208" v="6116" actId="165"/>
          <ac:spMkLst>
            <pc:docMk/>
            <pc:sldMk cId="410030632" sldId="345"/>
            <ac:spMk id="75" creationId="{C8E426A9-51FB-BA53-BF7E-438EEA262C63}"/>
          </ac:spMkLst>
        </pc:spChg>
        <pc:spChg chg="mod">
          <ac:chgData name="Capistran, Athziry (Student)" userId="06c77e13-cea5-4641-83d6-af20a0a0e596" providerId="ADAL" clId="{08251EB9-A288-6249-BDEC-7D106D782644}" dt="2024-02-11T22:15:42.352" v="6160"/>
          <ac:spMkLst>
            <pc:docMk/>
            <pc:sldMk cId="410030632" sldId="345"/>
            <ac:spMk id="76" creationId="{890C6B9C-E9AC-356F-9E58-646946ACF09E}"/>
          </ac:spMkLst>
        </pc:spChg>
        <pc:spChg chg="mod">
          <ac:chgData name="Capistran, Athziry (Student)" userId="06c77e13-cea5-4641-83d6-af20a0a0e596" providerId="ADAL" clId="{08251EB9-A288-6249-BDEC-7D106D782644}" dt="2024-02-11T22:03:54.208" v="6116" actId="165"/>
          <ac:spMkLst>
            <pc:docMk/>
            <pc:sldMk cId="410030632" sldId="345"/>
            <ac:spMk id="77" creationId="{8246DDE6-0697-852B-2EE1-B5D7851DE397}"/>
          </ac:spMkLst>
        </pc:spChg>
        <pc:spChg chg="mod">
          <ac:chgData name="Capistran, Athziry (Student)" userId="06c77e13-cea5-4641-83d6-af20a0a0e596" providerId="ADAL" clId="{08251EB9-A288-6249-BDEC-7D106D782644}" dt="2024-02-11T22:03:48.373" v="6115" actId="165"/>
          <ac:spMkLst>
            <pc:docMk/>
            <pc:sldMk cId="410030632" sldId="345"/>
            <ac:spMk id="81" creationId="{BBEFC158-1961-3FEE-7589-CC233B18DDBA}"/>
          </ac:spMkLst>
        </pc:spChg>
        <pc:spChg chg="mod">
          <ac:chgData name="Capistran, Athziry (Student)" userId="06c77e13-cea5-4641-83d6-af20a0a0e596" providerId="ADAL" clId="{08251EB9-A288-6249-BDEC-7D106D782644}" dt="2024-02-11T22:15:42.352" v="6160"/>
          <ac:spMkLst>
            <pc:docMk/>
            <pc:sldMk cId="410030632" sldId="345"/>
            <ac:spMk id="84" creationId="{0AC4222D-2B5E-26E5-E3CE-FC4379521759}"/>
          </ac:spMkLst>
        </pc:spChg>
        <pc:spChg chg="del">
          <ac:chgData name="Capistran, Athziry (Student)" userId="06c77e13-cea5-4641-83d6-af20a0a0e596" providerId="ADAL" clId="{08251EB9-A288-6249-BDEC-7D106D782644}" dt="2024-02-11T22:21:03.065" v="6211" actId="478"/>
          <ac:spMkLst>
            <pc:docMk/>
            <pc:sldMk cId="410030632" sldId="345"/>
            <ac:spMk id="88" creationId="{C496571F-C3E0-26DA-9219-F4BD4A4E3BB2}"/>
          </ac:spMkLst>
        </pc:spChg>
        <pc:spChg chg="del">
          <ac:chgData name="Capistran, Athziry (Student)" userId="06c77e13-cea5-4641-83d6-af20a0a0e596" providerId="ADAL" clId="{08251EB9-A288-6249-BDEC-7D106D782644}" dt="2024-02-11T22:21:45.413" v="6220" actId="478"/>
          <ac:spMkLst>
            <pc:docMk/>
            <pc:sldMk cId="410030632" sldId="345"/>
            <ac:spMk id="89" creationId="{8EC913BE-0EE7-9FDF-535E-CF6CA7E16004}"/>
          </ac:spMkLst>
        </pc:spChg>
        <pc:spChg chg="del">
          <ac:chgData name="Capistran, Athziry (Student)" userId="06c77e13-cea5-4641-83d6-af20a0a0e596" providerId="ADAL" clId="{08251EB9-A288-6249-BDEC-7D106D782644}" dt="2024-02-11T22:23:12.995" v="6235" actId="478"/>
          <ac:spMkLst>
            <pc:docMk/>
            <pc:sldMk cId="410030632" sldId="345"/>
            <ac:spMk id="90" creationId="{4056D5EA-704F-CB41-1010-2AFE607048BD}"/>
          </ac:spMkLst>
        </pc:spChg>
        <pc:spChg chg="mod">
          <ac:chgData name="Capistran, Athziry (Student)" userId="06c77e13-cea5-4641-83d6-af20a0a0e596" providerId="ADAL" clId="{08251EB9-A288-6249-BDEC-7D106D782644}" dt="2024-02-11T22:15:42.352" v="6160"/>
          <ac:spMkLst>
            <pc:docMk/>
            <pc:sldMk cId="410030632" sldId="345"/>
            <ac:spMk id="92" creationId="{67C731E6-7ADB-FD85-CDA8-0BF84DF2E9E6}"/>
          </ac:spMkLst>
        </pc:spChg>
        <pc:spChg chg="mod">
          <ac:chgData name="Capistran, Athziry (Student)" userId="06c77e13-cea5-4641-83d6-af20a0a0e596" providerId="ADAL" clId="{08251EB9-A288-6249-BDEC-7D106D782644}" dt="2024-02-11T22:15:42.352" v="6160"/>
          <ac:spMkLst>
            <pc:docMk/>
            <pc:sldMk cId="410030632" sldId="345"/>
            <ac:spMk id="98" creationId="{FC95E89A-66D8-9F78-0D2B-6A619C5F81EE}"/>
          </ac:spMkLst>
        </pc:spChg>
        <pc:spChg chg="mod">
          <ac:chgData name="Capistran, Athziry (Student)" userId="06c77e13-cea5-4641-83d6-af20a0a0e596" providerId="ADAL" clId="{08251EB9-A288-6249-BDEC-7D106D782644}" dt="2024-02-11T22:15:42.352" v="6160"/>
          <ac:spMkLst>
            <pc:docMk/>
            <pc:sldMk cId="410030632" sldId="345"/>
            <ac:spMk id="100" creationId="{A6C27E51-0E24-6DEC-FA32-ADFEB1F552B0}"/>
          </ac:spMkLst>
        </pc:spChg>
        <pc:spChg chg="mod">
          <ac:chgData name="Capistran, Athziry (Student)" userId="06c77e13-cea5-4641-83d6-af20a0a0e596" providerId="ADAL" clId="{08251EB9-A288-6249-BDEC-7D106D782644}" dt="2024-02-11T22:15:42.352" v="6160"/>
          <ac:spMkLst>
            <pc:docMk/>
            <pc:sldMk cId="410030632" sldId="345"/>
            <ac:spMk id="102" creationId="{F4BE40AA-4B20-046C-71F6-7CB498B63ACB}"/>
          </ac:spMkLst>
        </pc:spChg>
        <pc:spChg chg="mod">
          <ac:chgData name="Capistran, Athziry (Student)" userId="06c77e13-cea5-4641-83d6-af20a0a0e596" providerId="ADAL" clId="{08251EB9-A288-6249-BDEC-7D106D782644}" dt="2024-02-11T22:15:42.352" v="6160"/>
          <ac:spMkLst>
            <pc:docMk/>
            <pc:sldMk cId="410030632" sldId="345"/>
            <ac:spMk id="104" creationId="{E5D884BA-AF2B-96B9-DBBD-7C495194CF41}"/>
          </ac:spMkLst>
        </pc:spChg>
        <pc:spChg chg="mod">
          <ac:chgData name="Capistran, Athziry (Student)" userId="06c77e13-cea5-4641-83d6-af20a0a0e596" providerId="ADAL" clId="{08251EB9-A288-6249-BDEC-7D106D782644}" dt="2024-02-11T22:15:42.352" v="6160"/>
          <ac:spMkLst>
            <pc:docMk/>
            <pc:sldMk cId="410030632" sldId="345"/>
            <ac:spMk id="106" creationId="{9C7E3B01-E5FD-1242-D007-8A1801A2DBA8}"/>
          </ac:spMkLst>
        </pc:spChg>
        <pc:spChg chg="add del mod">
          <ac:chgData name="Capistran, Athziry (Student)" userId="06c77e13-cea5-4641-83d6-af20a0a0e596" providerId="ADAL" clId="{08251EB9-A288-6249-BDEC-7D106D782644}" dt="2024-02-11T22:21:37.847" v="6218" actId="478"/>
          <ac:spMkLst>
            <pc:docMk/>
            <pc:sldMk cId="410030632" sldId="345"/>
            <ac:spMk id="107" creationId="{4F76F28D-2EC9-E42B-14C6-F4726590D1D0}"/>
          </ac:spMkLst>
        </pc:spChg>
        <pc:spChg chg="add mod">
          <ac:chgData name="Capistran, Athziry (Student)" userId="06c77e13-cea5-4641-83d6-af20a0a0e596" providerId="ADAL" clId="{08251EB9-A288-6249-BDEC-7D106D782644}" dt="2024-02-11T22:22:10.631" v="6226" actId="167"/>
          <ac:spMkLst>
            <pc:docMk/>
            <pc:sldMk cId="410030632" sldId="345"/>
            <ac:spMk id="108" creationId="{E4872122-9BAF-3040-D230-C65109207BF3}"/>
          </ac:spMkLst>
        </pc:spChg>
        <pc:spChg chg="mod">
          <ac:chgData name="Capistran, Athziry (Student)" userId="06c77e13-cea5-4641-83d6-af20a0a0e596" providerId="ADAL" clId="{08251EB9-A288-6249-BDEC-7D106D782644}" dt="2024-02-11T22:25:24.356" v="6242"/>
          <ac:spMkLst>
            <pc:docMk/>
            <pc:sldMk cId="410030632" sldId="345"/>
            <ac:spMk id="111" creationId="{B8A5622C-2F5B-03C7-FB58-7186D77B78A4}"/>
          </ac:spMkLst>
        </pc:spChg>
        <pc:spChg chg="mod">
          <ac:chgData name="Capistran, Athziry (Student)" userId="06c77e13-cea5-4641-83d6-af20a0a0e596" providerId="ADAL" clId="{08251EB9-A288-6249-BDEC-7D106D782644}" dt="2024-02-11T22:25:24.356" v="6242"/>
          <ac:spMkLst>
            <pc:docMk/>
            <pc:sldMk cId="410030632" sldId="345"/>
            <ac:spMk id="114" creationId="{14908C27-2A55-96B5-914C-FF684283AA36}"/>
          </ac:spMkLst>
        </pc:spChg>
        <pc:grpChg chg="del">
          <ac:chgData name="Capistran, Athziry (Student)" userId="06c77e13-cea5-4641-83d6-af20a0a0e596" providerId="ADAL" clId="{08251EB9-A288-6249-BDEC-7D106D782644}" dt="2024-02-11T22:15:41.461" v="6159" actId="478"/>
          <ac:grpSpMkLst>
            <pc:docMk/>
            <pc:sldMk cId="410030632" sldId="345"/>
            <ac:grpSpMk id="17" creationId="{DC717C39-4004-A26F-F92C-06E3DCB73C40}"/>
          </ac:grpSpMkLst>
        </pc:grpChg>
        <pc:grpChg chg="add mod">
          <ac:chgData name="Capistran, Athziry (Student)" userId="06c77e13-cea5-4641-83d6-af20a0a0e596" providerId="ADAL" clId="{08251EB9-A288-6249-BDEC-7D106D782644}" dt="2024-02-11T22:22:21.644" v="6227" actId="16481"/>
          <ac:grpSpMkLst>
            <pc:docMk/>
            <pc:sldMk cId="410030632" sldId="345"/>
            <ac:grpSpMk id="18" creationId="{A1564B44-7DE0-9381-43D9-A61D9C1B1D90}"/>
          </ac:grpSpMkLst>
        </pc:grpChg>
        <pc:grpChg chg="add del mod">
          <ac:chgData name="Capistran, Athziry (Student)" userId="06c77e13-cea5-4641-83d6-af20a0a0e596" providerId="ADAL" clId="{08251EB9-A288-6249-BDEC-7D106D782644}" dt="2024-02-11T22:25:23.318" v="6241" actId="478"/>
          <ac:grpSpMkLst>
            <pc:docMk/>
            <pc:sldMk cId="410030632" sldId="345"/>
            <ac:grpSpMk id="28" creationId="{8701A798-EBCA-9CA3-0DED-15F5E2007530}"/>
          </ac:grpSpMkLst>
        </pc:grpChg>
        <pc:grpChg chg="mod">
          <ac:chgData name="Capistran, Athziry (Student)" userId="06c77e13-cea5-4641-83d6-af20a0a0e596" providerId="ADAL" clId="{08251EB9-A288-6249-BDEC-7D106D782644}" dt="2024-02-11T22:14:32.051" v="6150"/>
          <ac:grpSpMkLst>
            <pc:docMk/>
            <pc:sldMk cId="410030632" sldId="345"/>
            <ac:grpSpMk id="31" creationId="{161BA59D-995C-6EE9-3D75-023678D6FA5D}"/>
          </ac:grpSpMkLst>
        </pc:grpChg>
        <pc:grpChg chg="mod topLvl">
          <ac:chgData name="Capistran, Athziry (Student)" userId="06c77e13-cea5-4641-83d6-af20a0a0e596" providerId="ADAL" clId="{08251EB9-A288-6249-BDEC-7D106D782644}" dt="2024-02-11T22:07:20.209" v="6130" actId="164"/>
          <ac:grpSpMkLst>
            <pc:docMk/>
            <pc:sldMk cId="410030632" sldId="345"/>
            <ac:grpSpMk id="45" creationId="{5FE8C0D6-EFAB-4E43-29A0-A6948509F7E8}"/>
          </ac:grpSpMkLst>
        </pc:grpChg>
        <pc:grpChg chg="mod topLvl">
          <ac:chgData name="Capistran, Athziry (Student)" userId="06c77e13-cea5-4641-83d6-af20a0a0e596" providerId="ADAL" clId="{08251EB9-A288-6249-BDEC-7D106D782644}" dt="2024-02-11T22:07:20.209" v="6130" actId="164"/>
          <ac:grpSpMkLst>
            <pc:docMk/>
            <pc:sldMk cId="410030632" sldId="345"/>
            <ac:grpSpMk id="46" creationId="{AF98A314-16C7-C6D3-A76F-4274024CDB42}"/>
          </ac:grpSpMkLst>
        </pc:grpChg>
        <pc:grpChg chg="add mod">
          <ac:chgData name="Capistran, Athziry (Student)" userId="06c77e13-cea5-4641-83d6-af20a0a0e596" providerId="ADAL" clId="{08251EB9-A288-6249-BDEC-7D106D782644}" dt="2024-02-11T22:15:42.352" v="6160"/>
          <ac:grpSpMkLst>
            <pc:docMk/>
            <pc:sldMk cId="410030632" sldId="345"/>
            <ac:grpSpMk id="49" creationId="{C50D8516-C137-B923-449D-C62701F95C86}"/>
          </ac:grpSpMkLst>
        </pc:grpChg>
        <pc:grpChg chg="mod">
          <ac:chgData name="Capistran, Athziry (Student)" userId="06c77e13-cea5-4641-83d6-af20a0a0e596" providerId="ADAL" clId="{08251EB9-A288-6249-BDEC-7D106D782644}" dt="2024-02-11T22:15:42.352" v="6160"/>
          <ac:grpSpMkLst>
            <pc:docMk/>
            <pc:sldMk cId="410030632" sldId="345"/>
            <ac:grpSpMk id="50" creationId="{95075AE6-176A-A138-290E-D0C2D5F4102A}"/>
          </ac:grpSpMkLst>
        </pc:grpChg>
        <pc:grpChg chg="mod">
          <ac:chgData name="Capistran, Athziry (Student)" userId="06c77e13-cea5-4641-83d6-af20a0a0e596" providerId="ADAL" clId="{08251EB9-A288-6249-BDEC-7D106D782644}" dt="2024-02-11T22:15:42.352" v="6160"/>
          <ac:grpSpMkLst>
            <pc:docMk/>
            <pc:sldMk cId="410030632" sldId="345"/>
            <ac:grpSpMk id="52" creationId="{47E55518-E41A-21E4-5DDC-E64D9EB573EB}"/>
          </ac:grpSpMkLst>
        </pc:grpChg>
        <pc:grpChg chg="mod topLvl">
          <ac:chgData name="Capistran, Athziry (Student)" userId="06c77e13-cea5-4641-83d6-af20a0a0e596" providerId="ADAL" clId="{08251EB9-A288-6249-BDEC-7D106D782644}" dt="2024-02-11T22:07:20.209" v="6130" actId="164"/>
          <ac:grpSpMkLst>
            <pc:docMk/>
            <pc:sldMk cId="410030632" sldId="345"/>
            <ac:grpSpMk id="56" creationId="{B481AD4B-F167-264C-01AC-D63B513DFEFC}"/>
          </ac:grpSpMkLst>
        </pc:grpChg>
        <pc:grpChg chg="mod topLvl">
          <ac:chgData name="Capistran, Athziry (Student)" userId="06c77e13-cea5-4641-83d6-af20a0a0e596" providerId="ADAL" clId="{08251EB9-A288-6249-BDEC-7D106D782644}" dt="2024-02-11T22:07:20.209" v="6130" actId="164"/>
          <ac:grpSpMkLst>
            <pc:docMk/>
            <pc:sldMk cId="410030632" sldId="345"/>
            <ac:grpSpMk id="57" creationId="{D98D2515-171B-3E6E-9D7A-BDD5316B9171}"/>
          </ac:grpSpMkLst>
        </pc:grpChg>
        <pc:grpChg chg="mod">
          <ac:chgData name="Capistran, Athziry (Student)" userId="06c77e13-cea5-4641-83d6-af20a0a0e596" providerId="ADAL" clId="{08251EB9-A288-6249-BDEC-7D106D782644}" dt="2024-02-11T22:15:42.352" v="6160"/>
          <ac:grpSpMkLst>
            <pc:docMk/>
            <pc:sldMk cId="410030632" sldId="345"/>
            <ac:grpSpMk id="58" creationId="{6168A8A7-0C5C-28BE-CF1E-CE234FE847C5}"/>
          </ac:grpSpMkLst>
        </pc:grpChg>
        <pc:grpChg chg="mod">
          <ac:chgData name="Capistran, Athziry (Student)" userId="06c77e13-cea5-4641-83d6-af20a0a0e596" providerId="ADAL" clId="{08251EB9-A288-6249-BDEC-7D106D782644}" dt="2024-02-11T22:15:42.352" v="6160"/>
          <ac:grpSpMkLst>
            <pc:docMk/>
            <pc:sldMk cId="410030632" sldId="345"/>
            <ac:grpSpMk id="59" creationId="{3F97C243-658D-B701-FA55-EF95B431BC66}"/>
          </ac:grpSpMkLst>
        </pc:grpChg>
        <pc:grpChg chg="mod">
          <ac:chgData name="Capistran, Athziry (Student)" userId="06c77e13-cea5-4641-83d6-af20a0a0e596" providerId="ADAL" clId="{08251EB9-A288-6249-BDEC-7D106D782644}" dt="2024-02-11T22:15:42.352" v="6160"/>
          <ac:grpSpMkLst>
            <pc:docMk/>
            <pc:sldMk cId="410030632" sldId="345"/>
            <ac:grpSpMk id="60" creationId="{ABCCCB81-66DB-E0D3-C745-49EF36016CA8}"/>
          </ac:grpSpMkLst>
        </pc:grpChg>
        <pc:grpChg chg="mod">
          <ac:chgData name="Capistran, Athziry (Student)" userId="06c77e13-cea5-4641-83d6-af20a0a0e596" providerId="ADAL" clId="{08251EB9-A288-6249-BDEC-7D106D782644}" dt="2024-02-11T22:15:42.352" v="6160"/>
          <ac:grpSpMkLst>
            <pc:docMk/>
            <pc:sldMk cId="410030632" sldId="345"/>
            <ac:grpSpMk id="62" creationId="{34F17919-25FC-4F19-1C0F-06C4DE407238}"/>
          </ac:grpSpMkLst>
        </pc:grpChg>
        <pc:grpChg chg="mod">
          <ac:chgData name="Capistran, Athziry (Student)" userId="06c77e13-cea5-4641-83d6-af20a0a0e596" providerId="ADAL" clId="{08251EB9-A288-6249-BDEC-7D106D782644}" dt="2024-02-11T22:15:42.352" v="6160"/>
          <ac:grpSpMkLst>
            <pc:docMk/>
            <pc:sldMk cId="410030632" sldId="345"/>
            <ac:grpSpMk id="67" creationId="{B98B0834-6E40-3C6E-1536-F5F93D96F866}"/>
          </ac:grpSpMkLst>
        </pc:grpChg>
        <pc:grpChg chg="mod">
          <ac:chgData name="Capistran, Athziry (Student)" userId="06c77e13-cea5-4641-83d6-af20a0a0e596" providerId="ADAL" clId="{08251EB9-A288-6249-BDEC-7D106D782644}" dt="2024-02-11T22:15:42.352" v="6160"/>
          <ac:grpSpMkLst>
            <pc:docMk/>
            <pc:sldMk cId="410030632" sldId="345"/>
            <ac:grpSpMk id="70" creationId="{376403AD-75BE-4EF2-BC12-71BF6BDC5882}"/>
          </ac:grpSpMkLst>
        </pc:grpChg>
        <pc:grpChg chg="mod topLvl">
          <ac:chgData name="Capistran, Athziry (Student)" userId="06c77e13-cea5-4641-83d6-af20a0a0e596" providerId="ADAL" clId="{08251EB9-A288-6249-BDEC-7D106D782644}" dt="2024-02-11T22:07:20.209" v="6130" actId="164"/>
          <ac:grpSpMkLst>
            <pc:docMk/>
            <pc:sldMk cId="410030632" sldId="345"/>
            <ac:grpSpMk id="78" creationId="{153BA3F7-679F-B2E6-3217-6AF5D4A38A71}"/>
          </ac:grpSpMkLst>
        </pc:grpChg>
        <pc:grpChg chg="del mod topLvl">
          <ac:chgData name="Capistran, Athziry (Student)" userId="06c77e13-cea5-4641-83d6-af20a0a0e596" providerId="ADAL" clId="{08251EB9-A288-6249-BDEC-7D106D782644}" dt="2024-02-11T22:03:54.208" v="6116" actId="165"/>
          <ac:grpSpMkLst>
            <pc:docMk/>
            <pc:sldMk cId="410030632" sldId="345"/>
            <ac:grpSpMk id="79" creationId="{E1B02201-47EC-972A-DF1C-E2925ACB7F2C}"/>
          </ac:grpSpMkLst>
        </pc:grpChg>
        <pc:grpChg chg="del">
          <ac:chgData name="Capistran, Athziry (Student)" userId="06c77e13-cea5-4641-83d6-af20a0a0e596" providerId="ADAL" clId="{08251EB9-A288-6249-BDEC-7D106D782644}" dt="2024-02-11T22:02:26.503" v="6108" actId="165"/>
          <ac:grpSpMkLst>
            <pc:docMk/>
            <pc:sldMk cId="410030632" sldId="345"/>
            <ac:grpSpMk id="80" creationId="{949225BA-D09F-8D19-C4AD-A8CAC0787A35}"/>
          </ac:grpSpMkLst>
        </pc:grpChg>
        <pc:grpChg chg="mod">
          <ac:chgData name="Capistran, Athziry (Student)" userId="06c77e13-cea5-4641-83d6-af20a0a0e596" providerId="ADAL" clId="{08251EB9-A288-6249-BDEC-7D106D782644}" dt="2024-02-11T22:03:48.373" v="6115" actId="165"/>
          <ac:grpSpMkLst>
            <pc:docMk/>
            <pc:sldMk cId="410030632" sldId="345"/>
            <ac:grpSpMk id="83" creationId="{0134B354-2C56-3028-D04D-83095FC3C775}"/>
          </ac:grpSpMkLst>
        </pc:grpChg>
        <pc:grpChg chg="mod">
          <ac:chgData name="Capistran, Athziry (Student)" userId="06c77e13-cea5-4641-83d6-af20a0a0e596" providerId="ADAL" clId="{08251EB9-A288-6249-BDEC-7D106D782644}" dt="2024-02-11T22:03:48.373" v="6115" actId="165"/>
          <ac:grpSpMkLst>
            <pc:docMk/>
            <pc:sldMk cId="410030632" sldId="345"/>
            <ac:grpSpMk id="85" creationId="{468E5977-66C9-3EDE-B9EE-F679C8BAC1AB}"/>
          </ac:grpSpMkLst>
        </pc:grpChg>
        <pc:grpChg chg="mod">
          <ac:chgData name="Capistran, Athziry (Student)" userId="06c77e13-cea5-4641-83d6-af20a0a0e596" providerId="ADAL" clId="{08251EB9-A288-6249-BDEC-7D106D782644}" dt="2024-02-11T22:03:48.373" v="6115" actId="165"/>
          <ac:grpSpMkLst>
            <pc:docMk/>
            <pc:sldMk cId="410030632" sldId="345"/>
            <ac:grpSpMk id="94" creationId="{981CF13F-5382-82F7-2C37-07EF858B6967}"/>
          </ac:grpSpMkLst>
        </pc:grpChg>
        <pc:grpChg chg="mod topLvl">
          <ac:chgData name="Capistran, Athziry (Student)" userId="06c77e13-cea5-4641-83d6-af20a0a0e596" providerId="ADAL" clId="{08251EB9-A288-6249-BDEC-7D106D782644}" dt="2024-02-11T22:03:48.373" v="6115" actId="165"/>
          <ac:grpSpMkLst>
            <pc:docMk/>
            <pc:sldMk cId="410030632" sldId="345"/>
            <ac:grpSpMk id="95" creationId="{C9939078-F999-F6C9-24AE-8788AD8A885B}"/>
          </ac:grpSpMkLst>
        </pc:grpChg>
        <pc:grpChg chg="del">
          <ac:chgData name="Capistran, Athziry (Student)" userId="06c77e13-cea5-4641-83d6-af20a0a0e596" providerId="ADAL" clId="{08251EB9-A288-6249-BDEC-7D106D782644}" dt="2024-02-11T22:03:48.373" v="6115" actId="165"/>
          <ac:grpSpMkLst>
            <pc:docMk/>
            <pc:sldMk cId="410030632" sldId="345"/>
            <ac:grpSpMk id="96" creationId="{16EAD255-AA30-A5CD-884C-7613F931AD47}"/>
          </ac:grpSpMkLst>
        </pc:grpChg>
        <pc:grpChg chg="del">
          <ac:chgData name="Capistran, Athziry (Student)" userId="06c77e13-cea5-4641-83d6-af20a0a0e596" providerId="ADAL" clId="{08251EB9-A288-6249-BDEC-7D106D782644}" dt="2024-02-11T22:14:31.223" v="6149" actId="478"/>
          <ac:grpSpMkLst>
            <pc:docMk/>
            <pc:sldMk cId="410030632" sldId="345"/>
            <ac:grpSpMk id="97" creationId="{495BB86F-8931-3B7C-16D2-4A7CB4F6633C}"/>
          </ac:grpSpMkLst>
        </pc:grpChg>
        <pc:grpChg chg="add mod">
          <ac:chgData name="Capistran, Athziry (Student)" userId="06c77e13-cea5-4641-83d6-af20a0a0e596" providerId="ADAL" clId="{08251EB9-A288-6249-BDEC-7D106D782644}" dt="2024-02-11T22:25:24.356" v="6242"/>
          <ac:grpSpMkLst>
            <pc:docMk/>
            <pc:sldMk cId="410030632" sldId="345"/>
            <ac:grpSpMk id="109" creationId="{A024D47C-AA33-B23A-EC90-6D4187BAD685}"/>
          </ac:grpSpMkLst>
        </pc:grpChg>
        <pc:grpChg chg="mod">
          <ac:chgData name="Capistran, Athziry (Student)" userId="06c77e13-cea5-4641-83d6-af20a0a0e596" providerId="ADAL" clId="{08251EB9-A288-6249-BDEC-7D106D782644}" dt="2024-02-11T22:25:24.356" v="6242"/>
          <ac:grpSpMkLst>
            <pc:docMk/>
            <pc:sldMk cId="410030632" sldId="345"/>
            <ac:grpSpMk id="110" creationId="{F6D5C013-E12C-FC6F-6176-33522D855831}"/>
          </ac:grpSpMkLst>
        </pc:grpChg>
        <pc:picChg chg="add del mod">
          <ac:chgData name="Capistran, Athziry (Student)" userId="06c77e13-cea5-4641-83d6-af20a0a0e596" providerId="ADAL" clId="{08251EB9-A288-6249-BDEC-7D106D782644}" dt="2024-02-11T22:03:04.665" v="6114" actId="478"/>
          <ac:picMkLst>
            <pc:docMk/>
            <pc:sldMk cId="410030632" sldId="345"/>
            <ac:picMk id="16" creationId="{9760B766-5844-1D6D-0F32-90CA6E3AA9A7}"/>
          </ac:picMkLst>
        </pc:picChg>
        <pc:picChg chg="mod">
          <ac:chgData name="Capistran, Athziry (Student)" userId="06c77e13-cea5-4641-83d6-af20a0a0e596" providerId="ADAL" clId="{08251EB9-A288-6249-BDEC-7D106D782644}" dt="2024-02-11T22:03:54.208" v="6116" actId="165"/>
          <ac:picMkLst>
            <pc:docMk/>
            <pc:sldMk cId="410030632" sldId="345"/>
            <ac:picMk id="20" creationId="{30AAC7C7-3CD7-A33B-134E-1C0B32074C08}"/>
          </ac:picMkLst>
        </pc:picChg>
        <pc:picChg chg="mod">
          <ac:chgData name="Capistran, Athziry (Student)" userId="06c77e13-cea5-4641-83d6-af20a0a0e596" providerId="ADAL" clId="{08251EB9-A288-6249-BDEC-7D106D782644}" dt="2024-02-11T22:03:54.208" v="6116" actId="165"/>
          <ac:picMkLst>
            <pc:docMk/>
            <pc:sldMk cId="410030632" sldId="345"/>
            <ac:picMk id="22" creationId="{D13ED2F9-E434-D3EE-A729-8CA7F57C1BA3}"/>
          </ac:picMkLst>
        </pc:picChg>
        <pc:picChg chg="mod">
          <ac:chgData name="Capistran, Athziry (Student)" userId="06c77e13-cea5-4641-83d6-af20a0a0e596" providerId="ADAL" clId="{08251EB9-A288-6249-BDEC-7D106D782644}" dt="2024-02-11T22:03:54.208" v="6116" actId="165"/>
          <ac:picMkLst>
            <pc:docMk/>
            <pc:sldMk cId="410030632" sldId="345"/>
            <ac:picMk id="23" creationId="{8A8979CF-30C3-2CC6-A47A-B3E9B2AC283A}"/>
          </ac:picMkLst>
        </pc:picChg>
        <pc:picChg chg="mod">
          <ac:chgData name="Capistran, Athziry (Student)" userId="06c77e13-cea5-4641-83d6-af20a0a0e596" providerId="ADAL" clId="{08251EB9-A288-6249-BDEC-7D106D782644}" dt="2024-02-11T22:03:54.208" v="6116" actId="165"/>
          <ac:picMkLst>
            <pc:docMk/>
            <pc:sldMk cId="410030632" sldId="345"/>
            <ac:picMk id="24" creationId="{42B5707B-0193-1628-D9A3-A5D0F0D53D7F}"/>
          </ac:picMkLst>
        </pc:picChg>
        <pc:picChg chg="mod">
          <ac:chgData name="Capistran, Athziry (Student)" userId="06c77e13-cea5-4641-83d6-af20a0a0e596" providerId="ADAL" clId="{08251EB9-A288-6249-BDEC-7D106D782644}" dt="2024-02-11T22:14:32.051" v="6150"/>
          <ac:picMkLst>
            <pc:docMk/>
            <pc:sldMk cId="410030632" sldId="345"/>
            <ac:picMk id="37" creationId="{B0D3A8B7-C1A6-5D07-70FF-3B586C938ADC}"/>
          </ac:picMkLst>
        </pc:picChg>
        <pc:picChg chg="mod">
          <ac:chgData name="Capistran, Athziry (Student)" userId="06c77e13-cea5-4641-83d6-af20a0a0e596" providerId="ADAL" clId="{08251EB9-A288-6249-BDEC-7D106D782644}" dt="2024-02-11T22:03:48.373" v="6115" actId="165"/>
          <ac:picMkLst>
            <pc:docMk/>
            <pc:sldMk cId="410030632" sldId="345"/>
            <ac:picMk id="41" creationId="{17127567-4055-8359-34EB-744A1B6D0CCA}"/>
          </ac:picMkLst>
        </pc:picChg>
        <pc:picChg chg="mod">
          <ac:chgData name="Capistran, Athziry (Student)" userId="06c77e13-cea5-4641-83d6-af20a0a0e596" providerId="ADAL" clId="{08251EB9-A288-6249-BDEC-7D106D782644}" dt="2024-02-11T22:14:32.051" v="6150"/>
          <ac:picMkLst>
            <pc:docMk/>
            <pc:sldMk cId="410030632" sldId="345"/>
            <ac:picMk id="44" creationId="{58E2A471-F244-282B-F991-5E61734594D1}"/>
          </ac:picMkLst>
        </pc:picChg>
        <pc:picChg chg="mod">
          <ac:chgData name="Capistran, Athziry (Student)" userId="06c77e13-cea5-4641-83d6-af20a0a0e596" providerId="ADAL" clId="{08251EB9-A288-6249-BDEC-7D106D782644}" dt="2024-02-11T22:03:54.208" v="6116" actId="165"/>
          <ac:picMkLst>
            <pc:docMk/>
            <pc:sldMk cId="410030632" sldId="345"/>
            <ac:picMk id="61" creationId="{C62EC24E-7AAF-2FFE-17C9-14AFF4172089}"/>
          </ac:picMkLst>
        </pc:picChg>
        <pc:picChg chg="mod">
          <ac:chgData name="Capistran, Athziry (Student)" userId="06c77e13-cea5-4641-83d6-af20a0a0e596" providerId="ADAL" clId="{08251EB9-A288-6249-BDEC-7D106D782644}" dt="2024-02-11T22:03:48.373" v="6115" actId="165"/>
          <ac:picMkLst>
            <pc:docMk/>
            <pc:sldMk cId="410030632" sldId="345"/>
            <ac:picMk id="63" creationId="{3379C130-B53E-8915-C042-20D1F19EA8DA}"/>
          </ac:picMkLst>
        </pc:picChg>
        <pc:picChg chg="mod">
          <ac:chgData name="Capistran, Athziry (Student)" userId="06c77e13-cea5-4641-83d6-af20a0a0e596" providerId="ADAL" clId="{08251EB9-A288-6249-BDEC-7D106D782644}" dt="2024-02-11T22:03:48.373" v="6115" actId="165"/>
          <ac:picMkLst>
            <pc:docMk/>
            <pc:sldMk cId="410030632" sldId="345"/>
            <ac:picMk id="71" creationId="{A75195DA-7090-C3EA-5B16-D32600F22D64}"/>
          </ac:picMkLst>
        </pc:picChg>
        <pc:picChg chg="mod">
          <ac:chgData name="Capistran, Athziry (Student)" userId="06c77e13-cea5-4641-83d6-af20a0a0e596" providerId="ADAL" clId="{08251EB9-A288-6249-BDEC-7D106D782644}" dt="2024-02-11T22:15:42.352" v="6160"/>
          <ac:picMkLst>
            <pc:docMk/>
            <pc:sldMk cId="410030632" sldId="345"/>
            <ac:picMk id="74" creationId="{EF3A0A44-50C1-B8EC-5EAA-997210B0F098}"/>
          </ac:picMkLst>
        </pc:picChg>
        <pc:picChg chg="mod">
          <ac:chgData name="Capistran, Athziry (Student)" userId="06c77e13-cea5-4641-83d6-af20a0a0e596" providerId="ADAL" clId="{08251EB9-A288-6249-BDEC-7D106D782644}" dt="2024-02-11T22:15:42.352" v="6160"/>
          <ac:picMkLst>
            <pc:docMk/>
            <pc:sldMk cId="410030632" sldId="345"/>
            <ac:picMk id="82" creationId="{0898CAD6-5CA8-7CE5-152B-699CE60F27C1}"/>
          </ac:picMkLst>
        </pc:picChg>
        <pc:picChg chg="del">
          <ac:chgData name="Capistran, Athziry (Student)" userId="06c77e13-cea5-4641-83d6-af20a0a0e596" providerId="ADAL" clId="{08251EB9-A288-6249-BDEC-7D106D782644}" dt="2024-02-11T22:21:55.295" v="6224" actId="478"/>
          <ac:picMkLst>
            <pc:docMk/>
            <pc:sldMk cId="410030632" sldId="345"/>
            <ac:picMk id="87" creationId="{C18CE054-FCA8-5FAF-0720-019F25B06671}"/>
          </ac:picMkLst>
        </pc:picChg>
        <pc:picChg chg="mod">
          <ac:chgData name="Capistran, Athziry (Student)" userId="06c77e13-cea5-4641-83d6-af20a0a0e596" providerId="ADAL" clId="{08251EB9-A288-6249-BDEC-7D106D782644}" dt="2024-02-11T22:15:42.352" v="6160"/>
          <ac:picMkLst>
            <pc:docMk/>
            <pc:sldMk cId="410030632" sldId="345"/>
            <ac:picMk id="91" creationId="{C2902AED-9424-AE43-4C4A-9DBAFB71830E}"/>
          </ac:picMkLst>
        </pc:picChg>
        <pc:picChg chg="mod">
          <ac:chgData name="Capistran, Athziry (Student)" userId="06c77e13-cea5-4641-83d6-af20a0a0e596" providerId="ADAL" clId="{08251EB9-A288-6249-BDEC-7D106D782644}" dt="2024-02-11T22:15:42.352" v="6160"/>
          <ac:picMkLst>
            <pc:docMk/>
            <pc:sldMk cId="410030632" sldId="345"/>
            <ac:picMk id="93" creationId="{B4F6DB48-9C06-B6D3-ED52-ED433AE7B30E}"/>
          </ac:picMkLst>
        </pc:picChg>
        <pc:picChg chg="mod">
          <ac:chgData name="Capistran, Athziry (Student)" userId="06c77e13-cea5-4641-83d6-af20a0a0e596" providerId="ADAL" clId="{08251EB9-A288-6249-BDEC-7D106D782644}" dt="2024-02-11T22:15:42.352" v="6160"/>
          <ac:picMkLst>
            <pc:docMk/>
            <pc:sldMk cId="410030632" sldId="345"/>
            <ac:picMk id="99" creationId="{8C970258-E23A-7AE8-FD14-651F7E409B06}"/>
          </ac:picMkLst>
        </pc:picChg>
        <pc:picChg chg="mod">
          <ac:chgData name="Capistran, Athziry (Student)" userId="06c77e13-cea5-4641-83d6-af20a0a0e596" providerId="ADAL" clId="{08251EB9-A288-6249-BDEC-7D106D782644}" dt="2024-02-11T22:15:42.352" v="6160"/>
          <ac:picMkLst>
            <pc:docMk/>
            <pc:sldMk cId="410030632" sldId="345"/>
            <ac:picMk id="101" creationId="{C98FD70E-B700-E234-F6BB-88E46A46F00B}"/>
          </ac:picMkLst>
        </pc:picChg>
        <pc:picChg chg="mod">
          <ac:chgData name="Capistran, Athziry (Student)" userId="06c77e13-cea5-4641-83d6-af20a0a0e596" providerId="ADAL" clId="{08251EB9-A288-6249-BDEC-7D106D782644}" dt="2024-02-11T22:15:42.352" v="6160"/>
          <ac:picMkLst>
            <pc:docMk/>
            <pc:sldMk cId="410030632" sldId="345"/>
            <ac:picMk id="103" creationId="{FE53D4D5-3AA1-3326-D22F-CC61B875C222}"/>
          </ac:picMkLst>
        </pc:picChg>
        <pc:picChg chg="mod">
          <ac:chgData name="Capistran, Athziry (Student)" userId="06c77e13-cea5-4641-83d6-af20a0a0e596" providerId="ADAL" clId="{08251EB9-A288-6249-BDEC-7D106D782644}" dt="2024-02-11T22:15:42.352" v="6160"/>
          <ac:picMkLst>
            <pc:docMk/>
            <pc:sldMk cId="410030632" sldId="345"/>
            <ac:picMk id="105" creationId="{F8D61059-075B-8462-643E-9067E5031869}"/>
          </ac:picMkLst>
        </pc:picChg>
        <pc:picChg chg="mod">
          <ac:chgData name="Capistran, Athziry (Student)" userId="06c77e13-cea5-4641-83d6-af20a0a0e596" providerId="ADAL" clId="{08251EB9-A288-6249-BDEC-7D106D782644}" dt="2024-02-11T22:25:24.356" v="6242"/>
          <ac:picMkLst>
            <pc:docMk/>
            <pc:sldMk cId="410030632" sldId="345"/>
            <ac:picMk id="112" creationId="{60DB6FCA-4095-4F36-93E8-581AEBE16BA8}"/>
          </ac:picMkLst>
        </pc:picChg>
        <pc:picChg chg="mod">
          <ac:chgData name="Capistran, Athziry (Student)" userId="06c77e13-cea5-4641-83d6-af20a0a0e596" providerId="ADAL" clId="{08251EB9-A288-6249-BDEC-7D106D782644}" dt="2024-02-11T22:25:24.356" v="6242"/>
          <ac:picMkLst>
            <pc:docMk/>
            <pc:sldMk cId="410030632" sldId="345"/>
            <ac:picMk id="113" creationId="{CAE2F6DB-0FA6-C039-7739-7F87619FDC52}"/>
          </ac:picMkLst>
        </pc:picChg>
      </pc:sldChg>
      <pc:sldChg chg="add del">
        <pc:chgData name="Capistran, Athziry (Student)" userId="06c77e13-cea5-4641-83d6-af20a0a0e596" providerId="ADAL" clId="{08251EB9-A288-6249-BDEC-7D106D782644}" dt="2024-02-11T22:22:44.019" v="6229" actId="2696"/>
        <pc:sldMkLst>
          <pc:docMk/>
          <pc:sldMk cId="1381046703" sldId="347"/>
        </pc:sldMkLst>
      </pc:sldChg>
      <pc:sldChg chg="del">
        <pc:chgData name="Capistran, Athziry (Student)" userId="06c77e13-cea5-4641-83d6-af20a0a0e596" providerId="ADAL" clId="{08251EB9-A288-6249-BDEC-7D106D782644}" dt="2024-02-11T22:36:30.464" v="6318" actId="2696"/>
        <pc:sldMkLst>
          <pc:docMk/>
          <pc:sldMk cId="2605420248" sldId="347"/>
        </pc:sldMkLst>
      </pc:sldChg>
    </pc:docChg>
  </pc:docChgLst>
  <pc:docChgLst>
    <pc:chgData name="Munoz, Mr. Anthony DeJesus" userId="S::am15943n@pace.edu::10cd4d6c-77aa-4df9-91a9-4a1f6beea4d5" providerId="AD" clId="Web-{D407B6EB-C0FD-3D7D-DA6F-AFEE5C6123B3}"/>
    <pc:docChg chg="modSld">
      <pc:chgData name="Munoz, Mr. Anthony DeJesus" userId="S::am15943n@pace.edu::10cd4d6c-77aa-4df9-91a9-4a1f6beea4d5" providerId="AD" clId="Web-{D407B6EB-C0FD-3D7D-DA6F-AFEE5C6123B3}" dt="2024-02-13T22:56:39.416" v="19" actId="20577"/>
      <pc:docMkLst>
        <pc:docMk/>
      </pc:docMkLst>
      <pc:sldChg chg="modSp">
        <pc:chgData name="Munoz, Mr. Anthony DeJesus" userId="S::am15943n@pace.edu::10cd4d6c-77aa-4df9-91a9-4a1f6beea4d5" providerId="AD" clId="Web-{D407B6EB-C0FD-3D7D-DA6F-AFEE5C6123B3}" dt="2024-02-13T22:56:39.416" v="19" actId="20577"/>
        <pc:sldMkLst>
          <pc:docMk/>
          <pc:sldMk cId="1177391110" sldId="282"/>
        </pc:sldMkLst>
        <pc:spChg chg="mod">
          <ac:chgData name="Munoz, Mr. Anthony DeJesus" userId="S::am15943n@pace.edu::10cd4d6c-77aa-4df9-91a9-4a1f6beea4d5" providerId="AD" clId="Web-{D407B6EB-C0FD-3D7D-DA6F-AFEE5C6123B3}" dt="2024-02-13T22:56:39.416" v="19" actId="20577"/>
          <ac:spMkLst>
            <pc:docMk/>
            <pc:sldMk cId="1177391110" sldId="282"/>
            <ac:spMk id="2" creationId="{5BE53F88-DC3E-46DA-0300-80F69A818E11}"/>
          </ac:spMkLst>
        </pc:spChg>
      </pc:sldChg>
    </pc:docChg>
  </pc:docChgLst>
  <pc:docChgLst>
    <pc:chgData name="Machado, Leanna" userId="S::lm77202p@pace.edu::61ec3021-e928-4de4-b489-edef3c198008" providerId="AD" clId="Web-{05B84FD9-2282-2E67-74E0-B758F50F07DE}"/>
    <pc:docChg chg="modSld">
      <pc:chgData name="Machado, Leanna" userId="S::lm77202p@pace.edu::61ec3021-e928-4de4-b489-edef3c198008" providerId="AD" clId="Web-{05B84FD9-2282-2E67-74E0-B758F50F07DE}" dt="2024-02-13T20:32:57.456" v="3"/>
      <pc:docMkLst>
        <pc:docMk/>
      </pc:docMkLst>
      <pc:sldChg chg="delSp">
        <pc:chgData name="Machado, Leanna" userId="S::lm77202p@pace.edu::61ec3021-e928-4de4-b489-edef3c198008" providerId="AD" clId="Web-{05B84FD9-2282-2E67-74E0-B758F50F07DE}" dt="2024-02-13T20:32:51.674" v="1"/>
        <pc:sldMkLst>
          <pc:docMk/>
          <pc:sldMk cId="1321847648" sldId="280"/>
        </pc:sldMkLst>
        <pc:picChg chg="del">
          <ac:chgData name="Machado, Leanna" userId="S::lm77202p@pace.edu::61ec3021-e928-4de4-b489-edef3c198008" providerId="AD" clId="Web-{05B84FD9-2282-2E67-74E0-B758F50F07DE}" dt="2024-02-13T20:32:51.674" v="1"/>
          <ac:picMkLst>
            <pc:docMk/>
            <pc:sldMk cId="1321847648" sldId="280"/>
            <ac:picMk id="4" creationId="{94A9F3B1-5B27-4337-87D2-1F1AB9BA8E6B}"/>
          </ac:picMkLst>
        </pc:picChg>
      </pc:sldChg>
      <pc:sldChg chg="modSp">
        <pc:chgData name="Machado, Leanna" userId="S::lm77202p@pace.edu::61ec3021-e928-4de4-b489-edef3c198008" providerId="AD" clId="Web-{05B84FD9-2282-2E67-74E0-B758F50F07DE}" dt="2024-02-13T20:32:11.252" v="0" actId="1076"/>
        <pc:sldMkLst>
          <pc:docMk/>
          <pc:sldMk cId="1177391110" sldId="282"/>
        </pc:sldMkLst>
        <pc:spChg chg="mod">
          <ac:chgData name="Machado, Leanna" userId="S::lm77202p@pace.edu::61ec3021-e928-4de4-b489-edef3c198008" providerId="AD" clId="Web-{05B84FD9-2282-2E67-74E0-B758F50F07DE}" dt="2024-02-13T20:32:11.252" v="0" actId="1076"/>
          <ac:spMkLst>
            <pc:docMk/>
            <pc:sldMk cId="1177391110" sldId="282"/>
            <ac:spMk id="2" creationId="{5BE53F88-DC3E-46DA-0300-80F69A818E11}"/>
          </ac:spMkLst>
        </pc:spChg>
      </pc:sldChg>
      <pc:sldChg chg="delSp">
        <pc:chgData name="Machado, Leanna" userId="S::lm77202p@pace.edu::61ec3021-e928-4de4-b489-edef3c198008" providerId="AD" clId="Web-{05B84FD9-2282-2E67-74E0-B758F50F07DE}" dt="2024-02-13T20:32:57.456" v="3"/>
        <pc:sldMkLst>
          <pc:docMk/>
          <pc:sldMk cId="3233319033" sldId="321"/>
        </pc:sldMkLst>
        <pc:picChg chg="del">
          <ac:chgData name="Machado, Leanna" userId="S::lm77202p@pace.edu::61ec3021-e928-4de4-b489-edef3c198008" providerId="AD" clId="Web-{05B84FD9-2282-2E67-74E0-B758F50F07DE}" dt="2024-02-13T20:32:57.456" v="3"/>
          <ac:picMkLst>
            <pc:docMk/>
            <pc:sldMk cId="3233319033" sldId="321"/>
            <ac:picMk id="7" creationId="{AB6AF632-DD06-41FD-3798-DCC595393FAB}"/>
          </ac:picMkLst>
        </pc:picChg>
      </pc:sldChg>
      <pc:sldChg chg="delSp">
        <pc:chgData name="Machado, Leanna" userId="S::lm77202p@pace.edu::61ec3021-e928-4de4-b489-edef3c198008" providerId="AD" clId="Web-{05B84FD9-2282-2E67-74E0-B758F50F07DE}" dt="2024-02-13T20:32:54.221" v="2"/>
        <pc:sldMkLst>
          <pc:docMk/>
          <pc:sldMk cId="3413895951" sldId="349"/>
        </pc:sldMkLst>
        <pc:picChg chg="del">
          <ac:chgData name="Machado, Leanna" userId="S::lm77202p@pace.edu::61ec3021-e928-4de4-b489-edef3c198008" providerId="AD" clId="Web-{05B84FD9-2282-2E67-74E0-B758F50F07DE}" dt="2024-02-13T20:32:54.221" v="2"/>
          <ac:picMkLst>
            <pc:docMk/>
            <pc:sldMk cId="3413895951" sldId="349"/>
            <ac:picMk id="4" creationId="{94A9F3B1-5B27-4337-87D2-1F1AB9BA8E6B}"/>
          </ac:picMkLst>
        </pc:picChg>
      </pc:sldChg>
    </pc:docChg>
  </pc:docChgLst>
  <pc:docChgLst>
    <pc:chgData name="Capistran, Athziry (Student)" userId="S::acapistran@mercy.edu::06c77e13-cea5-4641-83d6-af20a0a0e596" providerId="AD" clId="Web-{75802396-41DE-4F1E-8C56-B5EB02EF3A11}"/>
    <pc:docChg chg="addSld delSld modSld sldOrd">
      <pc:chgData name="Capistran, Athziry (Student)" userId="S::acapistran@mercy.edu::06c77e13-cea5-4641-83d6-af20a0a0e596" providerId="AD" clId="Web-{75802396-41DE-4F1E-8C56-B5EB02EF3A11}" dt="2024-02-11T16:07:33.428" v="702"/>
      <pc:docMkLst>
        <pc:docMk/>
      </pc:docMkLst>
      <pc:sldChg chg="addSp modSp">
        <pc:chgData name="Capistran, Athziry (Student)" userId="S::acapistran@mercy.edu::06c77e13-cea5-4641-83d6-af20a0a0e596" providerId="AD" clId="Web-{75802396-41DE-4F1E-8C56-B5EB02EF3A11}" dt="2024-02-11T04:30:03.229" v="492" actId="1076"/>
        <pc:sldMkLst>
          <pc:docMk/>
          <pc:sldMk cId="1069478914" sldId="277"/>
        </pc:sldMkLst>
        <pc:picChg chg="add mod">
          <ac:chgData name="Capistran, Athziry (Student)" userId="S::acapistran@mercy.edu::06c77e13-cea5-4641-83d6-af20a0a0e596" providerId="AD" clId="Web-{75802396-41DE-4F1E-8C56-B5EB02EF3A11}" dt="2024-02-11T04:27:42.412" v="465" actId="1076"/>
          <ac:picMkLst>
            <pc:docMk/>
            <pc:sldMk cId="1069478914" sldId="277"/>
            <ac:picMk id="2" creationId="{53F69B36-9435-EBA1-594B-A0FDAD6D210E}"/>
          </ac:picMkLst>
        </pc:picChg>
        <pc:picChg chg="add mod">
          <ac:chgData name="Capistran, Athziry (Student)" userId="S::acapistran@mercy.edu::06c77e13-cea5-4641-83d6-af20a0a0e596" providerId="AD" clId="Web-{75802396-41DE-4F1E-8C56-B5EB02EF3A11}" dt="2024-02-11T04:27:50.225" v="467" actId="1076"/>
          <ac:picMkLst>
            <pc:docMk/>
            <pc:sldMk cId="1069478914" sldId="277"/>
            <ac:picMk id="6" creationId="{2F85F170-3A1F-15D5-E24C-5F88B962C2E1}"/>
          </ac:picMkLst>
        </pc:picChg>
        <pc:picChg chg="add mod">
          <ac:chgData name="Capistran, Athziry (Student)" userId="S::acapistran@mercy.edu::06c77e13-cea5-4641-83d6-af20a0a0e596" providerId="AD" clId="Web-{75802396-41DE-4F1E-8C56-B5EB02EF3A11}" dt="2024-02-11T04:28:01.522" v="471" actId="1076"/>
          <ac:picMkLst>
            <pc:docMk/>
            <pc:sldMk cId="1069478914" sldId="277"/>
            <ac:picMk id="7" creationId="{8FEAA4A0-6E9D-D1B9-309F-156C7D5F5018}"/>
          </ac:picMkLst>
        </pc:picChg>
        <pc:picChg chg="add mod">
          <ac:chgData name="Capistran, Athziry (Student)" userId="S::acapistran@mercy.edu::06c77e13-cea5-4641-83d6-af20a0a0e596" providerId="AD" clId="Web-{75802396-41DE-4F1E-8C56-B5EB02EF3A11}" dt="2024-02-11T04:28:24.429" v="473" actId="1076"/>
          <ac:picMkLst>
            <pc:docMk/>
            <pc:sldMk cId="1069478914" sldId="277"/>
            <ac:picMk id="8" creationId="{A5ED7A91-CDC5-5360-29EC-D79529881231}"/>
          </ac:picMkLst>
        </pc:picChg>
        <pc:picChg chg="add mod">
          <ac:chgData name="Capistran, Athziry (Student)" userId="S::acapistran@mercy.edu::06c77e13-cea5-4641-83d6-af20a0a0e596" providerId="AD" clId="Web-{75802396-41DE-4F1E-8C56-B5EB02EF3A11}" dt="2024-02-11T04:28:34.961" v="475" actId="1076"/>
          <ac:picMkLst>
            <pc:docMk/>
            <pc:sldMk cId="1069478914" sldId="277"/>
            <ac:picMk id="9" creationId="{2D410383-B5FD-1660-5E03-D7EBB57A9AE8}"/>
          </ac:picMkLst>
        </pc:picChg>
        <pc:picChg chg="add mod">
          <ac:chgData name="Capistran, Athziry (Student)" userId="S::acapistran@mercy.edu::06c77e13-cea5-4641-83d6-af20a0a0e596" providerId="AD" clId="Web-{75802396-41DE-4F1E-8C56-B5EB02EF3A11}" dt="2024-02-11T04:28:42.820" v="477" actId="1076"/>
          <ac:picMkLst>
            <pc:docMk/>
            <pc:sldMk cId="1069478914" sldId="277"/>
            <ac:picMk id="10" creationId="{B317C712-1795-EA06-6993-250E19F5AF73}"/>
          </ac:picMkLst>
        </pc:picChg>
        <pc:picChg chg="add mod">
          <ac:chgData name="Capistran, Athziry (Student)" userId="S::acapistran@mercy.edu::06c77e13-cea5-4641-83d6-af20a0a0e596" providerId="AD" clId="Web-{75802396-41DE-4F1E-8C56-B5EB02EF3A11}" dt="2024-02-11T04:28:51.446" v="479" actId="1076"/>
          <ac:picMkLst>
            <pc:docMk/>
            <pc:sldMk cId="1069478914" sldId="277"/>
            <ac:picMk id="11" creationId="{51649EC3-4185-520B-55BF-FB30845D1620}"/>
          </ac:picMkLst>
        </pc:picChg>
        <pc:picChg chg="add mod">
          <ac:chgData name="Capistran, Athziry (Student)" userId="S::acapistran@mercy.edu::06c77e13-cea5-4641-83d6-af20a0a0e596" providerId="AD" clId="Web-{75802396-41DE-4F1E-8C56-B5EB02EF3A11}" dt="2024-02-11T04:28:59.899" v="481" actId="1076"/>
          <ac:picMkLst>
            <pc:docMk/>
            <pc:sldMk cId="1069478914" sldId="277"/>
            <ac:picMk id="12" creationId="{9B4C8B48-E5DF-7D82-7330-513885945E9C}"/>
          </ac:picMkLst>
        </pc:picChg>
        <pc:picChg chg="add mod">
          <ac:chgData name="Capistran, Athziry (Student)" userId="S::acapistran@mercy.edu::06c77e13-cea5-4641-83d6-af20a0a0e596" providerId="AD" clId="Web-{75802396-41DE-4F1E-8C56-B5EB02EF3A11}" dt="2024-02-11T04:29:16.978" v="482"/>
          <ac:picMkLst>
            <pc:docMk/>
            <pc:sldMk cId="1069478914" sldId="277"/>
            <ac:picMk id="13" creationId="{DDB862E0-07D8-CC7A-4C42-5E337BAA5CB0}"/>
          </ac:picMkLst>
        </pc:picChg>
        <pc:picChg chg="add mod">
          <ac:chgData name="Capistran, Athziry (Student)" userId="S::acapistran@mercy.edu::06c77e13-cea5-4641-83d6-af20a0a0e596" providerId="AD" clId="Web-{75802396-41DE-4F1E-8C56-B5EB02EF3A11}" dt="2024-02-11T04:29:25.791" v="484" actId="1076"/>
          <ac:picMkLst>
            <pc:docMk/>
            <pc:sldMk cId="1069478914" sldId="277"/>
            <ac:picMk id="14" creationId="{4FDDD883-AA80-F638-2A4D-322007B6FFF6}"/>
          </ac:picMkLst>
        </pc:picChg>
        <pc:picChg chg="add mod">
          <ac:chgData name="Capistran, Athziry (Student)" userId="S::acapistran@mercy.edu::06c77e13-cea5-4641-83d6-af20a0a0e596" providerId="AD" clId="Web-{75802396-41DE-4F1E-8C56-B5EB02EF3A11}" dt="2024-02-11T04:29:37.291" v="486" actId="1076"/>
          <ac:picMkLst>
            <pc:docMk/>
            <pc:sldMk cId="1069478914" sldId="277"/>
            <ac:picMk id="15" creationId="{E6DFC0E4-096F-9D4A-7E7A-C3960761B579}"/>
          </ac:picMkLst>
        </pc:picChg>
        <pc:picChg chg="add mod">
          <ac:chgData name="Capistran, Athziry (Student)" userId="S::acapistran@mercy.edu::06c77e13-cea5-4641-83d6-af20a0a0e596" providerId="AD" clId="Web-{75802396-41DE-4F1E-8C56-B5EB02EF3A11}" dt="2024-02-11T04:29:52.416" v="490" actId="1076"/>
          <ac:picMkLst>
            <pc:docMk/>
            <pc:sldMk cId="1069478914" sldId="277"/>
            <ac:picMk id="16" creationId="{2CA94827-E658-D0A0-4EC5-F518DAE56730}"/>
          </ac:picMkLst>
        </pc:picChg>
        <pc:picChg chg="add mod">
          <ac:chgData name="Capistran, Athziry (Student)" userId="S::acapistran@mercy.edu::06c77e13-cea5-4641-83d6-af20a0a0e596" providerId="AD" clId="Web-{75802396-41DE-4F1E-8C56-B5EB02EF3A11}" dt="2024-02-11T04:30:03.229" v="492" actId="1076"/>
          <ac:picMkLst>
            <pc:docMk/>
            <pc:sldMk cId="1069478914" sldId="277"/>
            <ac:picMk id="17" creationId="{231E1A88-4569-8A95-801B-4D0BCAFBBEE4}"/>
          </ac:picMkLst>
        </pc:picChg>
      </pc:sldChg>
      <pc:sldChg chg="addSp modSp">
        <pc:chgData name="Capistran, Athziry (Student)" userId="S::acapistran@mercy.edu::06c77e13-cea5-4641-83d6-af20a0a0e596" providerId="AD" clId="Web-{75802396-41DE-4F1E-8C56-B5EB02EF3A11}" dt="2024-02-11T03:15:10.966" v="13" actId="1076"/>
        <pc:sldMkLst>
          <pc:docMk/>
          <pc:sldMk cId="1177391110" sldId="282"/>
        </pc:sldMkLst>
        <pc:spChg chg="add mod">
          <ac:chgData name="Capistran, Athziry (Student)" userId="S::acapistran@mercy.edu::06c77e13-cea5-4641-83d6-af20a0a0e596" providerId="AD" clId="Web-{75802396-41DE-4F1E-8C56-B5EB02EF3A11}" dt="2024-02-11T03:15:10.966" v="13" actId="1076"/>
          <ac:spMkLst>
            <pc:docMk/>
            <pc:sldMk cId="1177391110" sldId="282"/>
            <ac:spMk id="2" creationId="{5BE53F88-DC3E-46DA-0300-80F69A818E11}"/>
          </ac:spMkLst>
        </pc:spChg>
      </pc:sldChg>
      <pc:sldChg chg="modSp">
        <pc:chgData name="Capistran, Athziry (Student)" userId="S::acapistran@mercy.edu::06c77e13-cea5-4641-83d6-af20a0a0e596" providerId="AD" clId="Web-{75802396-41DE-4F1E-8C56-B5EB02EF3A11}" dt="2024-02-11T04:06:35.400" v="271" actId="20577"/>
        <pc:sldMkLst>
          <pc:docMk/>
          <pc:sldMk cId="3290693614" sldId="302"/>
        </pc:sldMkLst>
        <pc:spChg chg="mod">
          <ac:chgData name="Capistran, Athziry (Student)" userId="S::acapistran@mercy.edu::06c77e13-cea5-4641-83d6-af20a0a0e596" providerId="AD" clId="Web-{75802396-41DE-4F1E-8C56-B5EB02EF3A11}" dt="2024-02-11T04:06:35.400" v="271" actId="20577"/>
          <ac:spMkLst>
            <pc:docMk/>
            <pc:sldMk cId="3290693614" sldId="302"/>
            <ac:spMk id="28" creationId="{08F8106C-812C-DF1A-6001-0659FA0938C9}"/>
          </ac:spMkLst>
        </pc:spChg>
      </pc:sldChg>
      <pc:sldChg chg="addSp delSp modSp">
        <pc:chgData name="Capistran, Athziry (Student)" userId="S::acapistran@mercy.edu::06c77e13-cea5-4641-83d6-af20a0a0e596" providerId="AD" clId="Web-{75802396-41DE-4F1E-8C56-B5EB02EF3A11}" dt="2024-02-11T16:07:33.428" v="702"/>
        <pc:sldMkLst>
          <pc:docMk/>
          <pc:sldMk cId="2228279305" sldId="304"/>
        </pc:sldMkLst>
        <pc:spChg chg="mod">
          <ac:chgData name="Capistran, Athziry (Student)" userId="S::acapistran@mercy.edu::06c77e13-cea5-4641-83d6-af20a0a0e596" providerId="AD" clId="Web-{75802396-41DE-4F1E-8C56-B5EB02EF3A11}" dt="2024-02-11T04:07:02.448" v="286" actId="20577"/>
          <ac:spMkLst>
            <pc:docMk/>
            <pc:sldMk cId="2228279305" sldId="304"/>
            <ac:spMk id="9" creationId="{A2F4CA7A-1D9C-0052-8C1B-DA3CCDB61882}"/>
          </ac:spMkLst>
        </pc:spChg>
        <pc:picChg chg="add mod">
          <ac:chgData name="Capistran, Athziry (Student)" userId="S::acapistran@mercy.edu::06c77e13-cea5-4641-83d6-af20a0a0e596" providerId="AD" clId="Web-{75802396-41DE-4F1E-8C56-B5EB02EF3A11}" dt="2024-02-11T03:53:40.437" v="248" actId="1076"/>
          <ac:picMkLst>
            <pc:docMk/>
            <pc:sldMk cId="2228279305" sldId="304"/>
            <ac:picMk id="4" creationId="{E3C22816-E804-4882-1CE5-343A738612F6}"/>
          </ac:picMkLst>
        </pc:picChg>
        <pc:picChg chg="add del mod">
          <ac:chgData name="Capistran, Athziry (Student)" userId="S::acapistran@mercy.edu::06c77e13-cea5-4641-83d6-af20a0a0e596" providerId="AD" clId="Web-{75802396-41DE-4F1E-8C56-B5EB02EF3A11}" dt="2024-02-11T16:07:33.428" v="702"/>
          <ac:picMkLst>
            <pc:docMk/>
            <pc:sldMk cId="2228279305" sldId="304"/>
            <ac:picMk id="8" creationId="{07D9DB27-EDCE-0B87-C7E1-03CB4705E4D1}"/>
          </ac:picMkLst>
        </pc:picChg>
        <pc:picChg chg="add mod">
          <ac:chgData name="Capistran, Athziry (Student)" userId="S::acapistran@mercy.edu::06c77e13-cea5-4641-83d6-af20a0a0e596" providerId="AD" clId="Web-{75802396-41DE-4F1E-8C56-B5EB02EF3A11}" dt="2024-02-11T16:06:05.003" v="701"/>
          <ac:picMkLst>
            <pc:docMk/>
            <pc:sldMk cId="2228279305" sldId="304"/>
            <ac:picMk id="10" creationId="{9846F9D5-FBBF-782B-80F8-DCF70FE4B264}"/>
          </ac:picMkLst>
        </pc:picChg>
      </pc:sldChg>
      <pc:sldChg chg="addSp delSp modSp add replId">
        <pc:chgData name="Capistran, Athziry (Student)" userId="S::acapistran@mercy.edu::06c77e13-cea5-4641-83d6-af20a0a0e596" providerId="AD" clId="Web-{75802396-41DE-4F1E-8C56-B5EB02EF3A11}" dt="2024-02-11T03:21:20.218" v="68" actId="1076"/>
        <pc:sldMkLst>
          <pc:docMk/>
          <pc:sldMk cId="2415215138" sldId="310"/>
        </pc:sldMkLst>
        <pc:spChg chg="add mod">
          <ac:chgData name="Capistran, Athziry (Student)" userId="S::acapistran@mercy.edu::06c77e13-cea5-4641-83d6-af20a0a0e596" providerId="AD" clId="Web-{75802396-41DE-4F1E-8C56-B5EB02EF3A11}" dt="2024-02-11T03:15:59.999" v="18"/>
          <ac:spMkLst>
            <pc:docMk/>
            <pc:sldMk cId="2415215138" sldId="310"/>
            <ac:spMk id="3" creationId="{595E224A-57C7-2348-984A-27586FB2CBF8}"/>
          </ac:spMkLst>
        </pc:spChg>
        <pc:spChg chg="add mod topLvl">
          <ac:chgData name="Capistran, Athziry (Student)" userId="S::acapistran@mercy.edu::06c77e13-cea5-4641-83d6-af20a0a0e596" providerId="AD" clId="Web-{75802396-41DE-4F1E-8C56-B5EB02EF3A11}" dt="2024-02-11T03:19:35.318" v="65"/>
          <ac:spMkLst>
            <pc:docMk/>
            <pc:sldMk cId="2415215138" sldId="310"/>
            <ac:spMk id="4" creationId="{810F2ACD-83D5-C4DC-AEF3-612CFB707400}"/>
          </ac:spMkLst>
        </pc:spChg>
        <pc:spChg chg="add mod topLvl">
          <ac:chgData name="Capistran, Athziry (Student)" userId="S::acapistran@mercy.edu::06c77e13-cea5-4641-83d6-af20a0a0e596" providerId="AD" clId="Web-{75802396-41DE-4F1E-8C56-B5EB02EF3A11}" dt="2024-02-11T03:19:35.318" v="65"/>
          <ac:spMkLst>
            <pc:docMk/>
            <pc:sldMk cId="2415215138" sldId="310"/>
            <ac:spMk id="5" creationId="{1B2428D4-C577-9F10-439A-7911A1CF9FE1}"/>
          </ac:spMkLst>
        </pc:spChg>
        <pc:spChg chg="add mod topLvl">
          <ac:chgData name="Capistran, Athziry (Student)" userId="S::acapistran@mercy.edu::06c77e13-cea5-4641-83d6-af20a0a0e596" providerId="AD" clId="Web-{75802396-41DE-4F1E-8C56-B5EB02EF3A11}" dt="2024-02-11T03:19:35.318" v="65"/>
          <ac:spMkLst>
            <pc:docMk/>
            <pc:sldMk cId="2415215138" sldId="310"/>
            <ac:spMk id="7" creationId="{59704836-5D0B-E775-0930-4F4F8393350B}"/>
          </ac:spMkLst>
        </pc:spChg>
        <pc:spChg chg="del">
          <ac:chgData name="Capistran, Athziry (Student)" userId="S::acapistran@mercy.edu::06c77e13-cea5-4641-83d6-af20a0a0e596" providerId="AD" clId="Web-{75802396-41DE-4F1E-8C56-B5EB02EF3A11}" dt="2024-02-11T03:15:40.467" v="15"/>
          <ac:spMkLst>
            <pc:docMk/>
            <pc:sldMk cId="2415215138" sldId="310"/>
            <ac:spMk id="8" creationId="{811C914E-BB71-D789-5637-50F22848F4B3}"/>
          </ac:spMkLst>
        </pc:spChg>
        <pc:spChg chg="del">
          <ac:chgData name="Capistran, Athziry (Student)" userId="S::acapistran@mercy.edu::06c77e13-cea5-4641-83d6-af20a0a0e596" providerId="AD" clId="Web-{75802396-41DE-4F1E-8C56-B5EB02EF3A11}" dt="2024-02-11T03:21:09.390" v="67"/>
          <ac:spMkLst>
            <pc:docMk/>
            <pc:sldMk cId="2415215138" sldId="310"/>
            <ac:spMk id="9" creationId="{CDB480E1-EAB6-A971-E2BF-8C4BCDD1EB3B}"/>
          </ac:spMkLst>
        </pc:spChg>
        <pc:spChg chg="add del mod topLvl">
          <ac:chgData name="Capistran, Athziry (Student)" userId="S::acapistran@mercy.edu::06c77e13-cea5-4641-83d6-af20a0a0e596" providerId="AD" clId="Web-{75802396-41DE-4F1E-8C56-B5EB02EF3A11}" dt="2024-02-11T03:19:35.318" v="65"/>
          <ac:spMkLst>
            <pc:docMk/>
            <pc:sldMk cId="2415215138" sldId="310"/>
            <ac:spMk id="10" creationId="{8468CA9E-CC37-08EF-5B65-DF7568D69490}"/>
          </ac:spMkLst>
        </pc:spChg>
        <pc:grpChg chg="add del mod">
          <ac:chgData name="Capistran, Athziry (Student)" userId="S::acapistran@mercy.edu::06c77e13-cea5-4641-83d6-af20a0a0e596" providerId="AD" clId="Web-{75802396-41DE-4F1E-8C56-B5EB02EF3A11}" dt="2024-02-11T03:19:35.318" v="65"/>
          <ac:grpSpMkLst>
            <pc:docMk/>
            <pc:sldMk cId="2415215138" sldId="310"/>
            <ac:grpSpMk id="11" creationId="{17CD4EE2-7E1C-469A-BDFF-3602BFB9B253}"/>
          </ac:grpSpMkLst>
        </pc:grpChg>
        <pc:picChg chg="mod">
          <ac:chgData name="Capistran, Athziry (Student)" userId="S::acapistran@mercy.edu::06c77e13-cea5-4641-83d6-af20a0a0e596" providerId="AD" clId="Web-{75802396-41DE-4F1E-8C56-B5EB02EF3A11}" dt="2024-02-11T03:21:20.218" v="68" actId="1076"/>
          <ac:picMkLst>
            <pc:docMk/>
            <pc:sldMk cId="2415215138" sldId="310"/>
            <ac:picMk id="2" creationId="{D7C5E325-15DB-B51E-3714-D4A364256F71}"/>
          </ac:picMkLst>
        </pc:picChg>
      </pc:sldChg>
      <pc:sldChg chg="add replId">
        <pc:chgData name="Capistran, Athziry (Student)" userId="S::acapistran@mercy.edu::06c77e13-cea5-4641-83d6-af20a0a0e596" providerId="AD" clId="Web-{75802396-41DE-4F1E-8C56-B5EB02EF3A11}" dt="2024-02-11T03:20:04.726" v="66"/>
        <pc:sldMkLst>
          <pc:docMk/>
          <pc:sldMk cId="2716978639" sldId="312"/>
        </pc:sldMkLst>
      </pc:sldChg>
      <pc:sldChg chg="modSp add ord replId">
        <pc:chgData name="Capistran, Athziry (Student)" userId="S::acapistran@mercy.edu::06c77e13-cea5-4641-83d6-af20a0a0e596" providerId="AD" clId="Web-{75802396-41DE-4F1E-8C56-B5EB02EF3A11}" dt="2024-02-11T03:41:51.981" v="187" actId="20577"/>
        <pc:sldMkLst>
          <pc:docMk/>
          <pc:sldMk cId="3913892808" sldId="314"/>
        </pc:sldMkLst>
        <pc:spChg chg="mod">
          <ac:chgData name="Capistran, Athziry (Student)" userId="S::acapistran@mercy.edu::06c77e13-cea5-4641-83d6-af20a0a0e596" providerId="AD" clId="Web-{75802396-41DE-4F1E-8C56-B5EB02EF3A11}" dt="2024-02-11T03:23:03.472" v="81" actId="14100"/>
          <ac:spMkLst>
            <pc:docMk/>
            <pc:sldMk cId="3913892808" sldId="314"/>
            <ac:spMk id="7" creationId="{6AD0BC54-71C5-5609-31DF-6603FD966CE0}"/>
          </ac:spMkLst>
        </pc:spChg>
        <pc:spChg chg="mod">
          <ac:chgData name="Capistran, Athziry (Student)" userId="S::acapistran@mercy.edu::06c77e13-cea5-4641-83d6-af20a0a0e596" providerId="AD" clId="Web-{75802396-41DE-4F1E-8C56-B5EB02EF3A11}" dt="2024-02-11T03:41:22.558" v="185" actId="1076"/>
          <ac:spMkLst>
            <pc:docMk/>
            <pc:sldMk cId="3913892808" sldId="314"/>
            <ac:spMk id="31" creationId="{62BFA725-93EA-58D4-FA13-F539963BCC0D}"/>
          </ac:spMkLst>
        </pc:spChg>
        <pc:spChg chg="mod">
          <ac:chgData name="Capistran, Athziry (Student)" userId="S::acapistran@mercy.edu::06c77e13-cea5-4641-83d6-af20a0a0e596" providerId="AD" clId="Web-{75802396-41DE-4F1E-8C56-B5EB02EF3A11}" dt="2024-02-11T03:41:51.981" v="187" actId="20577"/>
          <ac:spMkLst>
            <pc:docMk/>
            <pc:sldMk cId="3913892808" sldId="314"/>
            <ac:spMk id="62" creationId="{AD3E84A4-4993-9B83-594E-07A8EB08A2CE}"/>
          </ac:spMkLst>
        </pc:spChg>
      </pc:sldChg>
      <pc:sldChg chg="addSp delSp modSp new">
        <pc:chgData name="Capistran, Athziry (Student)" userId="S::acapistran@mercy.edu::06c77e13-cea5-4641-83d6-af20a0a0e596" providerId="AD" clId="Web-{75802396-41DE-4F1E-8C56-B5EB02EF3A11}" dt="2024-02-11T03:29:11.703" v="150" actId="20577"/>
        <pc:sldMkLst>
          <pc:docMk/>
          <pc:sldMk cId="3139545598" sldId="316"/>
        </pc:sldMkLst>
        <pc:spChg chg="del">
          <ac:chgData name="Capistran, Athziry (Student)" userId="S::acapistran@mercy.edu::06c77e13-cea5-4641-83d6-af20a0a0e596" providerId="AD" clId="Web-{75802396-41DE-4F1E-8C56-B5EB02EF3A11}" dt="2024-02-11T03:24:57.757" v="84"/>
          <ac:spMkLst>
            <pc:docMk/>
            <pc:sldMk cId="3139545598" sldId="316"/>
            <ac:spMk id="2" creationId="{BDCE6340-FD98-00D2-6E0C-71DC070FBDC4}"/>
          </ac:spMkLst>
        </pc:spChg>
        <pc:spChg chg="del">
          <ac:chgData name="Capistran, Athziry (Student)" userId="S::acapistran@mercy.edu::06c77e13-cea5-4641-83d6-af20a0a0e596" providerId="AD" clId="Web-{75802396-41DE-4F1E-8C56-B5EB02EF3A11}" dt="2024-02-11T03:24:57.757" v="83"/>
          <ac:spMkLst>
            <pc:docMk/>
            <pc:sldMk cId="3139545598" sldId="316"/>
            <ac:spMk id="3" creationId="{A12435E7-E257-5C43-7701-E23747A23B0B}"/>
          </ac:spMkLst>
        </pc:spChg>
        <pc:spChg chg="add mod">
          <ac:chgData name="Capistran, Athziry (Student)" userId="S::acapistran@mercy.edu::06c77e13-cea5-4641-83d6-af20a0a0e596" providerId="AD" clId="Web-{75802396-41DE-4F1E-8C56-B5EB02EF3A11}" dt="2024-02-11T03:29:11.703" v="150" actId="20577"/>
          <ac:spMkLst>
            <pc:docMk/>
            <pc:sldMk cId="3139545598" sldId="316"/>
            <ac:spMk id="5" creationId="{795D1F17-3030-30ED-F7DF-8E073511DEE5}"/>
          </ac:spMkLst>
        </pc:spChg>
        <pc:picChg chg="add mod">
          <ac:chgData name="Capistran, Athziry (Student)" userId="S::acapistran@mercy.edu::06c77e13-cea5-4641-83d6-af20a0a0e596" providerId="AD" clId="Web-{75802396-41DE-4F1E-8C56-B5EB02EF3A11}" dt="2024-02-11T03:25:21.210" v="88" actId="1076"/>
          <ac:picMkLst>
            <pc:docMk/>
            <pc:sldMk cId="3139545598" sldId="316"/>
            <ac:picMk id="4" creationId="{D8C79798-A33F-43D2-E8E4-2D25953319D9}"/>
          </ac:picMkLst>
        </pc:picChg>
      </pc:sldChg>
      <pc:sldChg chg="addSp delSp modSp new">
        <pc:chgData name="Capistran, Athziry (Student)" userId="S::acapistran@mercy.edu::06c77e13-cea5-4641-83d6-af20a0a0e596" providerId="AD" clId="Web-{75802396-41DE-4F1E-8C56-B5EB02EF3A11}" dt="2024-02-11T03:26:57.448" v="116" actId="20577"/>
        <pc:sldMkLst>
          <pc:docMk/>
          <pc:sldMk cId="4093488252" sldId="317"/>
        </pc:sldMkLst>
        <pc:spChg chg="del">
          <ac:chgData name="Capistran, Athziry (Student)" userId="S::acapistran@mercy.edu::06c77e13-cea5-4641-83d6-af20a0a0e596" providerId="AD" clId="Web-{75802396-41DE-4F1E-8C56-B5EB02EF3A11}" dt="2024-02-11T03:25:33.711" v="93"/>
          <ac:spMkLst>
            <pc:docMk/>
            <pc:sldMk cId="4093488252" sldId="317"/>
            <ac:spMk id="2" creationId="{55BFA6C9-664A-3858-6AE5-1B9D150571BF}"/>
          </ac:spMkLst>
        </pc:spChg>
        <pc:spChg chg="del">
          <ac:chgData name="Capistran, Athziry (Student)" userId="S::acapistran@mercy.edu::06c77e13-cea5-4641-83d6-af20a0a0e596" providerId="AD" clId="Web-{75802396-41DE-4F1E-8C56-B5EB02EF3A11}" dt="2024-02-11T03:25:33.711" v="92"/>
          <ac:spMkLst>
            <pc:docMk/>
            <pc:sldMk cId="4093488252" sldId="317"/>
            <ac:spMk id="3" creationId="{FD8A1F5B-D885-DB45-DE52-E465C3F4D243}"/>
          </ac:spMkLst>
        </pc:spChg>
        <pc:spChg chg="add mod">
          <ac:chgData name="Capistran, Athziry (Student)" userId="S::acapistran@mercy.edu::06c77e13-cea5-4641-83d6-af20a0a0e596" providerId="AD" clId="Web-{75802396-41DE-4F1E-8C56-B5EB02EF3A11}" dt="2024-02-11T03:26:57.448" v="116" actId="20577"/>
          <ac:spMkLst>
            <pc:docMk/>
            <pc:sldMk cId="4093488252" sldId="317"/>
            <ac:spMk id="5" creationId="{EE18195A-6F51-ED16-AFC2-D39E67DF314E}"/>
          </ac:spMkLst>
        </pc:spChg>
        <pc:picChg chg="add mod">
          <ac:chgData name="Capistran, Athziry (Student)" userId="S::acapistran@mercy.edu::06c77e13-cea5-4641-83d6-af20a0a0e596" providerId="AD" clId="Web-{75802396-41DE-4F1E-8C56-B5EB02EF3A11}" dt="2024-02-11T03:25:47.133" v="97" actId="1076"/>
          <ac:picMkLst>
            <pc:docMk/>
            <pc:sldMk cId="4093488252" sldId="317"/>
            <ac:picMk id="4" creationId="{3DB76995-C390-EDFD-276E-79B8E8405DC0}"/>
          </ac:picMkLst>
        </pc:picChg>
      </pc:sldChg>
      <pc:sldChg chg="addSp delSp modSp new del">
        <pc:chgData name="Capistran, Athziry (Student)" userId="S::acapistran@mercy.edu::06c77e13-cea5-4641-83d6-af20a0a0e596" providerId="AD" clId="Web-{75802396-41DE-4F1E-8C56-B5EB02EF3A11}" dt="2024-02-11T03:49:11.193" v="246"/>
        <pc:sldMkLst>
          <pc:docMk/>
          <pc:sldMk cId="1790691352" sldId="318"/>
        </pc:sldMkLst>
        <pc:spChg chg="del">
          <ac:chgData name="Capistran, Athziry (Student)" userId="S::acapistran@mercy.edu::06c77e13-cea5-4641-83d6-af20a0a0e596" providerId="AD" clId="Web-{75802396-41DE-4F1E-8C56-B5EB02EF3A11}" dt="2024-02-11T03:26:02.915" v="104"/>
          <ac:spMkLst>
            <pc:docMk/>
            <pc:sldMk cId="1790691352" sldId="318"/>
            <ac:spMk id="2" creationId="{8871CE55-95D0-D0AA-38A5-9F43D840950C}"/>
          </ac:spMkLst>
        </pc:spChg>
        <pc:spChg chg="del">
          <ac:chgData name="Capistran, Athziry (Student)" userId="S::acapistran@mercy.edu::06c77e13-cea5-4641-83d6-af20a0a0e596" providerId="AD" clId="Web-{75802396-41DE-4F1E-8C56-B5EB02EF3A11}" dt="2024-02-11T03:26:02.915" v="103"/>
          <ac:spMkLst>
            <pc:docMk/>
            <pc:sldMk cId="1790691352" sldId="318"/>
            <ac:spMk id="3" creationId="{679B3BAA-DBCC-85B1-F22C-1D86123D8A88}"/>
          </ac:spMkLst>
        </pc:spChg>
        <pc:spChg chg="add mod">
          <ac:chgData name="Capistran, Athziry (Student)" userId="S::acapistran@mercy.edu::06c77e13-cea5-4641-83d6-af20a0a0e596" providerId="AD" clId="Web-{75802396-41DE-4F1E-8C56-B5EB02EF3A11}" dt="2024-02-11T03:30:02.424" v="165" actId="20577"/>
          <ac:spMkLst>
            <pc:docMk/>
            <pc:sldMk cId="1790691352" sldId="318"/>
            <ac:spMk id="5" creationId="{8AB2A224-CE34-7ABE-242C-C9AB2F4952C6}"/>
          </ac:spMkLst>
        </pc:spChg>
        <pc:picChg chg="add mod">
          <ac:chgData name="Capistran, Athziry (Student)" userId="S::acapistran@mercy.edu::06c77e13-cea5-4641-83d6-af20a0a0e596" providerId="AD" clId="Web-{75802396-41DE-4F1E-8C56-B5EB02EF3A11}" dt="2024-02-11T03:26:21.541" v="108" actId="1076"/>
          <ac:picMkLst>
            <pc:docMk/>
            <pc:sldMk cId="1790691352" sldId="318"/>
            <ac:picMk id="4" creationId="{DF10E73E-5A29-0C54-D126-D493876AD01B}"/>
          </ac:picMkLst>
        </pc:picChg>
      </pc:sldChg>
      <pc:sldChg chg="addSp delSp modSp add ord replId">
        <pc:chgData name="Capistran, Athziry (Student)" userId="S::acapistran@mercy.edu::06c77e13-cea5-4641-83d6-af20a0a0e596" providerId="AD" clId="Web-{75802396-41DE-4F1E-8C56-B5EB02EF3A11}" dt="2024-02-11T04:23:31.482" v="463" actId="1076"/>
        <pc:sldMkLst>
          <pc:docMk/>
          <pc:sldMk cId="4127277671" sldId="319"/>
        </pc:sldMkLst>
        <pc:spChg chg="add">
          <ac:chgData name="Capistran, Athziry (Student)" userId="S::acapistran@mercy.edu::06c77e13-cea5-4641-83d6-af20a0a0e596" providerId="AD" clId="Web-{75802396-41DE-4F1E-8C56-B5EB02EF3A11}" dt="2024-02-11T03:40:23.775" v="169"/>
          <ac:spMkLst>
            <pc:docMk/>
            <pc:sldMk cId="4127277671" sldId="319"/>
            <ac:spMk id="6" creationId="{FACA8B11-3A10-F111-6062-842BD19E4AF1}"/>
          </ac:spMkLst>
        </pc:spChg>
        <pc:spChg chg="del">
          <ac:chgData name="Capistran, Athziry (Student)" userId="S::acapistran@mercy.edu::06c77e13-cea5-4641-83d6-af20a0a0e596" providerId="AD" clId="Web-{75802396-41DE-4F1E-8C56-B5EB02EF3A11}" dt="2024-02-11T03:40:23.197" v="168"/>
          <ac:spMkLst>
            <pc:docMk/>
            <pc:sldMk cId="4127277671" sldId="319"/>
            <ac:spMk id="7" creationId="{3911A904-CABB-7E7F-EED0-81B1F3921FC0}"/>
          </ac:spMkLst>
        </pc:spChg>
        <pc:spChg chg="mod">
          <ac:chgData name="Capistran, Athziry (Student)" userId="S::acapistran@mercy.edu::06c77e13-cea5-4641-83d6-af20a0a0e596" providerId="AD" clId="Web-{75802396-41DE-4F1E-8C56-B5EB02EF3A11}" dt="2024-02-11T04:22:58.372" v="461" actId="14100"/>
          <ac:spMkLst>
            <pc:docMk/>
            <pc:sldMk cId="4127277671" sldId="319"/>
            <ac:spMk id="20" creationId="{EF28D61E-EB4C-7FA8-DBB0-F163C691D693}"/>
          </ac:spMkLst>
        </pc:spChg>
        <pc:spChg chg="mod">
          <ac:chgData name="Capistran, Athziry (Student)" userId="S::acapistran@mercy.edu::06c77e13-cea5-4641-83d6-af20a0a0e596" providerId="AD" clId="Web-{75802396-41DE-4F1E-8C56-B5EB02EF3A11}" dt="2024-02-11T04:23:31.482" v="463" actId="1076"/>
          <ac:spMkLst>
            <pc:docMk/>
            <pc:sldMk cId="4127277671" sldId="319"/>
            <ac:spMk id="21" creationId="{EEB36746-0DE7-77EE-E275-F93DAAF3D783}"/>
          </ac:spMkLst>
        </pc:spChg>
        <pc:spChg chg="mod">
          <ac:chgData name="Capistran, Athziry (Student)" userId="S::acapistran@mercy.edu::06c77e13-cea5-4641-83d6-af20a0a0e596" providerId="AD" clId="Web-{75802396-41DE-4F1E-8C56-B5EB02EF3A11}" dt="2024-02-11T04:16:00.592" v="321" actId="20577"/>
          <ac:spMkLst>
            <pc:docMk/>
            <pc:sldMk cId="4127277671" sldId="319"/>
            <ac:spMk id="22" creationId="{5516FD19-23E0-0864-681D-1601CC27E309}"/>
          </ac:spMkLst>
        </pc:spChg>
        <pc:spChg chg="mod">
          <ac:chgData name="Capistran, Athziry (Student)" userId="S::acapistran@mercy.edu::06c77e13-cea5-4641-83d6-af20a0a0e596" providerId="AD" clId="Web-{75802396-41DE-4F1E-8C56-B5EB02EF3A11}" dt="2024-02-11T04:20:58.289" v="451" actId="14100"/>
          <ac:spMkLst>
            <pc:docMk/>
            <pc:sldMk cId="4127277671" sldId="319"/>
            <ac:spMk id="23" creationId="{0A6C5249-B1C2-7442-BFA8-BCA24E89EBF8}"/>
          </ac:spMkLst>
        </pc:spChg>
        <pc:spChg chg="mod">
          <ac:chgData name="Capistran, Athziry (Student)" userId="S::acapistran@mercy.edu::06c77e13-cea5-4641-83d6-af20a0a0e596" providerId="AD" clId="Web-{75802396-41DE-4F1E-8C56-B5EB02EF3A11}" dt="2024-02-11T04:21:02.211" v="452" actId="14100"/>
          <ac:spMkLst>
            <pc:docMk/>
            <pc:sldMk cId="4127277671" sldId="319"/>
            <ac:spMk id="24" creationId="{CF0BC1A2-90C0-3C7A-EB56-397D01E32A81}"/>
          </ac:spMkLst>
        </pc:spChg>
        <pc:spChg chg="mod">
          <ac:chgData name="Capistran, Athziry (Student)" userId="S::acapistran@mercy.edu::06c77e13-cea5-4641-83d6-af20a0a0e596" providerId="AD" clId="Web-{75802396-41DE-4F1E-8C56-B5EB02EF3A11}" dt="2024-02-11T03:44:46.959" v="216" actId="20577"/>
          <ac:spMkLst>
            <pc:docMk/>
            <pc:sldMk cId="4127277671" sldId="319"/>
            <ac:spMk id="30" creationId="{A474AB22-781B-AB10-1140-6C2A5F5004F5}"/>
          </ac:spMkLst>
        </pc:spChg>
        <pc:spChg chg="mod">
          <ac:chgData name="Capistran, Athziry (Student)" userId="S::acapistran@mercy.edu::06c77e13-cea5-4641-83d6-af20a0a0e596" providerId="AD" clId="Web-{75802396-41DE-4F1E-8C56-B5EB02EF3A11}" dt="2024-02-11T03:46:43.470" v="242" actId="1076"/>
          <ac:spMkLst>
            <pc:docMk/>
            <pc:sldMk cId="4127277671" sldId="319"/>
            <ac:spMk id="31" creationId="{4FB75832-8338-26D3-68F6-A2F88828A3A3}"/>
          </ac:spMkLst>
        </pc:spChg>
        <pc:spChg chg="mod">
          <ac:chgData name="Capistran, Athziry (Student)" userId="S::acapistran@mercy.edu::06c77e13-cea5-4641-83d6-af20a0a0e596" providerId="AD" clId="Web-{75802396-41DE-4F1E-8C56-B5EB02EF3A11}" dt="2024-02-11T04:22:21.917" v="457" actId="20577"/>
          <ac:spMkLst>
            <pc:docMk/>
            <pc:sldMk cId="4127277671" sldId="319"/>
            <ac:spMk id="33" creationId="{26C35026-1577-11FF-5A84-C88BDC6B9BDB}"/>
          </ac:spMkLst>
        </pc:spChg>
        <pc:spChg chg="mod">
          <ac:chgData name="Capistran, Athziry (Student)" userId="S::acapistran@mercy.edu::06c77e13-cea5-4641-83d6-af20a0a0e596" providerId="AD" clId="Web-{75802396-41DE-4F1E-8C56-B5EB02EF3A11}" dt="2024-02-11T03:46:56.095" v="245" actId="20577"/>
          <ac:spMkLst>
            <pc:docMk/>
            <pc:sldMk cId="4127277671" sldId="319"/>
            <ac:spMk id="35" creationId="{D14EB0E8-DB7F-C1BC-9573-F445A02AE188}"/>
          </ac:spMkLst>
        </pc:spChg>
        <pc:grpChg chg="add del">
          <ac:chgData name="Capistran, Athziry (Student)" userId="S::acapistran@mercy.edu::06c77e13-cea5-4641-83d6-af20a0a0e596" providerId="AD" clId="Web-{75802396-41DE-4F1E-8C56-B5EB02EF3A11}" dt="2024-02-11T03:43:44.098" v="207"/>
          <ac:grpSpMkLst>
            <pc:docMk/>
            <pc:sldMk cId="4127277671" sldId="319"/>
            <ac:grpSpMk id="10" creationId="{B5823E05-6AD6-6846-B3AA-C46E8AA8B4A1}"/>
          </ac:grpSpMkLst>
        </pc:grpChg>
        <pc:grpChg chg="mod topLvl">
          <ac:chgData name="Capistran, Athziry (Student)" userId="S::acapistran@mercy.edu::06c77e13-cea5-4641-83d6-af20a0a0e596" providerId="AD" clId="Web-{75802396-41DE-4F1E-8C56-B5EB02EF3A11}" dt="2024-02-11T03:43:44.098" v="207"/>
          <ac:grpSpMkLst>
            <pc:docMk/>
            <pc:sldMk cId="4127277671" sldId="319"/>
            <ac:grpSpMk id="36" creationId="{ED9C7366-5ABA-B2AC-1D3B-26850F497260}"/>
          </ac:grpSpMkLst>
        </pc:grpChg>
        <pc:picChg chg="add del mod topLvl">
          <ac:chgData name="Capistran, Athziry (Student)" userId="S::acapistran@mercy.edu::06c77e13-cea5-4641-83d6-af20a0a0e596" providerId="AD" clId="Web-{75802396-41DE-4F1E-8C56-B5EB02EF3A11}" dt="2024-02-11T03:43:44.098" v="207"/>
          <ac:picMkLst>
            <pc:docMk/>
            <pc:sldMk cId="4127277671" sldId="319"/>
            <ac:picMk id="3" creationId="{223062DB-BB1C-EA9E-0A22-043C3DA2B8B7}"/>
          </ac:picMkLst>
        </pc:picChg>
        <pc:picChg chg="add del mod ord">
          <ac:chgData name="Capistran, Athziry (Student)" userId="S::acapistran@mercy.edu::06c77e13-cea5-4641-83d6-af20a0a0e596" providerId="AD" clId="Web-{75802396-41DE-4F1E-8C56-B5EB02EF3A11}" dt="2024-02-11T03:44:52.553" v="218" actId="1076"/>
          <ac:picMkLst>
            <pc:docMk/>
            <pc:sldMk cId="4127277671" sldId="319"/>
            <ac:picMk id="9" creationId="{AEABBBEA-5D9B-E650-E44F-DA3745F5E775}"/>
          </ac:picMkLst>
        </pc:picChg>
        <pc:picChg chg="add del">
          <ac:chgData name="Capistran, Athziry (Student)" userId="S::acapistran@mercy.edu::06c77e13-cea5-4641-83d6-af20a0a0e596" providerId="AD" clId="Web-{75802396-41DE-4F1E-8C56-B5EB02EF3A11}" dt="2024-02-11T03:43:42.473" v="206"/>
          <ac:picMkLst>
            <pc:docMk/>
            <pc:sldMk cId="4127277671" sldId="319"/>
            <ac:picMk id="12" creationId="{67D1CE39-657F-31E1-288E-4AD7240CE565}"/>
          </ac:picMkLst>
        </pc:picChg>
        <pc:picChg chg="add mod">
          <ac:chgData name="Capistran, Athziry (Student)" userId="S::acapistran@mercy.edu::06c77e13-cea5-4641-83d6-af20a0a0e596" providerId="AD" clId="Web-{75802396-41DE-4F1E-8C56-B5EB02EF3A11}" dt="2024-02-11T03:45:41.139" v="221" actId="14100"/>
          <ac:picMkLst>
            <pc:docMk/>
            <pc:sldMk cId="4127277671" sldId="319"/>
            <ac:picMk id="17" creationId="{D557B0B9-575C-D3CB-92A0-9F0066DE39C4}"/>
          </ac:picMkLst>
        </pc:picChg>
        <pc:picChg chg="add mod">
          <ac:chgData name="Capistran, Athziry (Student)" userId="S::acapistran@mercy.edu::06c77e13-cea5-4641-83d6-af20a0a0e596" providerId="AD" clId="Web-{75802396-41DE-4F1E-8C56-B5EB02EF3A11}" dt="2024-02-11T04:17:47.971" v="355" actId="1076"/>
          <ac:picMkLst>
            <pc:docMk/>
            <pc:sldMk cId="4127277671" sldId="319"/>
            <ac:picMk id="26" creationId="{CC054493-0FA8-E148-63DD-704F029F14FD}"/>
          </ac:picMkLst>
        </pc:picChg>
      </pc:sldChg>
      <pc:sldChg chg="addSp delSp modSp">
        <pc:chgData name="Capistran, Athziry (Student)" userId="S::acapistran@mercy.edu::06c77e13-cea5-4641-83d6-af20a0a0e596" providerId="AD" clId="Web-{75802396-41DE-4F1E-8C56-B5EB02EF3A11}" dt="2024-02-11T04:44:38.135" v="681" actId="1076"/>
        <pc:sldMkLst>
          <pc:docMk/>
          <pc:sldMk cId="398743672" sldId="333"/>
        </pc:sldMkLst>
        <pc:spChg chg="add del">
          <ac:chgData name="Capistran, Athziry (Student)" userId="S::acapistran@mercy.edu::06c77e13-cea5-4641-83d6-af20a0a0e596" providerId="AD" clId="Web-{75802396-41DE-4F1E-8C56-B5EB02EF3A11}" dt="2024-02-11T04:33:32.174" v="521"/>
          <ac:spMkLst>
            <pc:docMk/>
            <pc:sldMk cId="398743672" sldId="333"/>
            <ac:spMk id="17" creationId="{1E7F4683-6AF5-C8AC-1C7D-46E277BAF8E0}"/>
          </ac:spMkLst>
        </pc:spChg>
        <pc:spChg chg="add mod">
          <ac:chgData name="Capistran, Athziry (Student)" userId="S::acapistran@mercy.edu::06c77e13-cea5-4641-83d6-af20a0a0e596" providerId="AD" clId="Web-{75802396-41DE-4F1E-8C56-B5EB02EF3A11}" dt="2024-02-11T04:35:00.224" v="533" actId="1076"/>
          <ac:spMkLst>
            <pc:docMk/>
            <pc:sldMk cId="398743672" sldId="333"/>
            <ac:spMk id="19" creationId="{ECD501C6-3557-FAD1-D5AD-208A6CD29D16}"/>
          </ac:spMkLst>
        </pc:spChg>
        <pc:spChg chg="add mod">
          <ac:chgData name="Capistran, Athziry (Student)" userId="S::acapistran@mercy.edu::06c77e13-cea5-4641-83d6-af20a0a0e596" providerId="AD" clId="Web-{75802396-41DE-4F1E-8C56-B5EB02EF3A11}" dt="2024-02-11T04:35:37.897" v="542" actId="1076"/>
          <ac:spMkLst>
            <pc:docMk/>
            <pc:sldMk cId="398743672" sldId="333"/>
            <ac:spMk id="26" creationId="{FC051F4C-98A9-B9A5-9239-BFACA94BA4B0}"/>
          </ac:spMkLst>
        </pc:spChg>
        <pc:spChg chg="add mod">
          <ac:chgData name="Capistran, Athziry (Student)" userId="S::acapistran@mercy.edu::06c77e13-cea5-4641-83d6-af20a0a0e596" providerId="AD" clId="Web-{75802396-41DE-4F1E-8C56-B5EB02EF3A11}" dt="2024-02-11T04:36:10.632" v="560" actId="14100"/>
          <ac:spMkLst>
            <pc:docMk/>
            <pc:sldMk cId="398743672" sldId="333"/>
            <ac:spMk id="29" creationId="{B48ED61C-31AA-1DC3-B593-D2D971CEE181}"/>
          </ac:spMkLst>
        </pc:spChg>
        <pc:spChg chg="add mod">
          <ac:chgData name="Capistran, Athziry (Student)" userId="S::acapistran@mercy.edu::06c77e13-cea5-4641-83d6-af20a0a0e596" providerId="AD" clId="Web-{75802396-41DE-4F1E-8C56-B5EB02EF3A11}" dt="2024-02-11T04:36:43.664" v="568" actId="20577"/>
          <ac:spMkLst>
            <pc:docMk/>
            <pc:sldMk cId="398743672" sldId="333"/>
            <ac:spMk id="32" creationId="{A8263646-B7B2-C764-A1DB-E5BA04AD5309}"/>
          </ac:spMkLst>
        </pc:spChg>
        <pc:spChg chg="add mod">
          <ac:chgData name="Capistran, Athziry (Student)" userId="S::acapistran@mercy.edu::06c77e13-cea5-4641-83d6-af20a0a0e596" providerId="AD" clId="Web-{75802396-41DE-4F1E-8C56-B5EB02EF3A11}" dt="2024-02-11T04:37:10.619" v="578" actId="20577"/>
          <ac:spMkLst>
            <pc:docMk/>
            <pc:sldMk cId="398743672" sldId="333"/>
            <ac:spMk id="35" creationId="{DE00962D-E205-4899-179C-84115A400BA3}"/>
          </ac:spMkLst>
        </pc:spChg>
        <pc:spChg chg="add mod">
          <ac:chgData name="Capistran, Athziry (Student)" userId="S::acapistran@mercy.edu::06c77e13-cea5-4641-83d6-af20a0a0e596" providerId="AD" clId="Web-{75802396-41DE-4F1E-8C56-B5EB02EF3A11}" dt="2024-02-11T04:38:16.388" v="604" actId="1076"/>
          <ac:spMkLst>
            <pc:docMk/>
            <pc:sldMk cId="398743672" sldId="333"/>
            <ac:spMk id="39" creationId="{51AB1AEF-0B43-5C3C-D6DF-33C4C074FB74}"/>
          </ac:spMkLst>
        </pc:spChg>
        <pc:spChg chg="add mod">
          <ac:chgData name="Capistran, Athziry (Student)" userId="S::acapistran@mercy.edu::06c77e13-cea5-4641-83d6-af20a0a0e596" providerId="AD" clId="Web-{75802396-41DE-4F1E-8C56-B5EB02EF3A11}" dt="2024-02-11T04:38:30.076" v="608" actId="20577"/>
          <ac:spMkLst>
            <pc:docMk/>
            <pc:sldMk cId="398743672" sldId="333"/>
            <ac:spMk id="42" creationId="{79ECC205-2C2B-5C71-8984-88B5AB6D0792}"/>
          </ac:spMkLst>
        </pc:spChg>
        <pc:spChg chg="add mod">
          <ac:chgData name="Capistran, Athziry (Student)" userId="S::acapistran@mercy.edu::06c77e13-cea5-4641-83d6-af20a0a0e596" providerId="AD" clId="Web-{75802396-41DE-4F1E-8C56-B5EB02EF3A11}" dt="2024-02-11T04:39:11.421" v="620" actId="1076"/>
          <ac:spMkLst>
            <pc:docMk/>
            <pc:sldMk cId="398743672" sldId="333"/>
            <ac:spMk id="45" creationId="{0AEC80F2-481F-5923-684D-AF042CE31DBB}"/>
          </ac:spMkLst>
        </pc:spChg>
        <pc:spChg chg="add mod">
          <ac:chgData name="Capistran, Athziry (Student)" userId="S::acapistran@mercy.edu::06c77e13-cea5-4641-83d6-af20a0a0e596" providerId="AD" clId="Web-{75802396-41DE-4F1E-8C56-B5EB02EF3A11}" dt="2024-02-11T04:40:00.095" v="632" actId="1076"/>
          <ac:spMkLst>
            <pc:docMk/>
            <pc:sldMk cId="398743672" sldId="333"/>
            <ac:spMk id="48" creationId="{CAE2CB4B-4498-C501-E437-9270AAF72349}"/>
          </ac:spMkLst>
        </pc:spChg>
        <pc:spChg chg="add mod">
          <ac:chgData name="Capistran, Athziry (Student)" userId="S::acapistran@mercy.edu::06c77e13-cea5-4641-83d6-af20a0a0e596" providerId="AD" clId="Web-{75802396-41DE-4F1E-8C56-B5EB02EF3A11}" dt="2024-02-11T04:43:37.930" v="674" actId="14100"/>
          <ac:spMkLst>
            <pc:docMk/>
            <pc:sldMk cId="398743672" sldId="333"/>
            <ac:spMk id="66" creationId="{ECD501C6-3557-FAD1-D5AD-208A6CD29D16}"/>
          </ac:spMkLst>
        </pc:spChg>
        <pc:spChg chg="add mod">
          <ac:chgData name="Capistran, Athziry (Student)" userId="S::acapistran@mercy.edu::06c77e13-cea5-4641-83d6-af20a0a0e596" providerId="AD" clId="Web-{75802396-41DE-4F1E-8C56-B5EB02EF3A11}" dt="2024-02-11T04:42:17.787" v="654" actId="20577"/>
          <ac:spMkLst>
            <pc:docMk/>
            <pc:sldMk cId="398743672" sldId="333"/>
            <ac:spMk id="68" creationId="{ECD501C6-3557-FAD1-D5AD-208A6CD29D16}"/>
          </ac:spMkLst>
        </pc:spChg>
        <pc:spChg chg="add mod">
          <ac:chgData name="Capistran, Athziry (Student)" userId="S::acapistran@mercy.edu::06c77e13-cea5-4641-83d6-af20a0a0e596" providerId="AD" clId="Web-{75802396-41DE-4F1E-8C56-B5EB02EF3A11}" dt="2024-02-11T04:42:48.303" v="665" actId="14100"/>
          <ac:spMkLst>
            <pc:docMk/>
            <pc:sldMk cId="398743672" sldId="333"/>
            <ac:spMk id="75" creationId="{ECD501C6-3557-FAD1-D5AD-208A6CD29D16}"/>
          </ac:spMkLst>
        </pc:spChg>
        <pc:spChg chg="add mod">
          <ac:chgData name="Capistran, Athziry (Student)" userId="S::acapistran@mercy.edu::06c77e13-cea5-4641-83d6-af20a0a0e596" providerId="AD" clId="Web-{75802396-41DE-4F1E-8C56-B5EB02EF3A11}" dt="2024-02-11T04:43:23.508" v="673" actId="20577"/>
          <ac:spMkLst>
            <pc:docMk/>
            <pc:sldMk cId="398743672" sldId="333"/>
            <ac:spMk id="77" creationId="{ECD501C6-3557-FAD1-D5AD-208A6CD29D16}"/>
          </ac:spMkLst>
        </pc:spChg>
        <pc:grpChg chg="add">
          <ac:chgData name="Capistran, Athziry (Student)" userId="S::acapistran@mercy.edu::06c77e13-cea5-4641-83d6-af20a0a0e596" providerId="AD" clId="Web-{75802396-41DE-4F1E-8C56-B5EB02EF3A11}" dt="2024-02-11T04:35:06.068" v="534"/>
          <ac:grpSpMkLst>
            <pc:docMk/>
            <pc:sldMk cId="398743672" sldId="333"/>
            <ac:grpSpMk id="21" creationId="{8717E69B-C801-F81F-807D-A3910825FFBC}"/>
          </ac:grpSpMkLst>
        </pc:grpChg>
        <pc:grpChg chg="add">
          <ac:chgData name="Capistran, Athziry (Student)" userId="S::acapistran@mercy.edu::06c77e13-cea5-4641-83d6-af20a0a0e596" providerId="AD" clId="Web-{75802396-41DE-4F1E-8C56-B5EB02EF3A11}" dt="2024-02-11T04:35:47.100" v="543"/>
          <ac:grpSpMkLst>
            <pc:docMk/>
            <pc:sldMk cId="398743672" sldId="333"/>
            <ac:grpSpMk id="27" creationId="{99AC7D1E-1489-3FB0-09F9-CA7CA613736E}"/>
          </ac:grpSpMkLst>
        </pc:grpChg>
        <pc:grpChg chg="add">
          <ac:chgData name="Capistran, Athziry (Student)" userId="S::acapistran@mercy.edu::06c77e13-cea5-4641-83d6-af20a0a0e596" providerId="AD" clId="Web-{75802396-41DE-4F1E-8C56-B5EB02EF3A11}" dt="2024-02-11T04:36:26.680" v="562"/>
          <ac:grpSpMkLst>
            <pc:docMk/>
            <pc:sldMk cId="398743672" sldId="333"/>
            <ac:grpSpMk id="30" creationId="{289B27CF-D6FC-D039-D022-FEDBE922B471}"/>
          </ac:grpSpMkLst>
        </pc:grpChg>
        <pc:grpChg chg="add">
          <ac:chgData name="Capistran, Athziry (Student)" userId="S::acapistran@mercy.edu::06c77e13-cea5-4641-83d6-af20a0a0e596" providerId="AD" clId="Web-{75802396-41DE-4F1E-8C56-B5EB02EF3A11}" dt="2024-02-11T04:36:56.462" v="570"/>
          <ac:grpSpMkLst>
            <pc:docMk/>
            <pc:sldMk cId="398743672" sldId="333"/>
            <ac:grpSpMk id="33" creationId="{44502FA3-C8E3-21FC-FACB-7A9A5208DB02}"/>
          </ac:grpSpMkLst>
        </pc:grpChg>
        <pc:grpChg chg="add">
          <ac:chgData name="Capistran, Athziry (Student)" userId="S::acapistran@mercy.edu::06c77e13-cea5-4641-83d6-af20a0a0e596" providerId="AD" clId="Web-{75802396-41DE-4F1E-8C56-B5EB02EF3A11}" dt="2024-02-11T04:37:20.041" v="580"/>
          <ac:grpSpMkLst>
            <pc:docMk/>
            <pc:sldMk cId="398743672" sldId="333"/>
            <ac:grpSpMk id="36" creationId="{8943BBAD-074E-88E0-4749-CDABEEFE9051}"/>
          </ac:grpSpMkLst>
        </pc:grpChg>
        <pc:grpChg chg="add">
          <ac:chgData name="Capistran, Athziry (Student)" userId="S::acapistran@mercy.edu::06c77e13-cea5-4641-83d6-af20a0a0e596" providerId="AD" clId="Web-{75802396-41DE-4F1E-8C56-B5EB02EF3A11}" dt="2024-02-11T04:38:20.685" v="605"/>
          <ac:grpSpMkLst>
            <pc:docMk/>
            <pc:sldMk cId="398743672" sldId="333"/>
            <ac:grpSpMk id="40" creationId="{EE29ECEE-1B1B-A065-6AFF-EAF5A59F6015}"/>
          </ac:grpSpMkLst>
        </pc:grpChg>
        <pc:grpChg chg="add">
          <ac:chgData name="Capistran, Athziry (Student)" userId="S::acapistran@mercy.edu::06c77e13-cea5-4641-83d6-af20a0a0e596" providerId="AD" clId="Web-{75802396-41DE-4F1E-8C56-B5EB02EF3A11}" dt="2024-02-11T04:38:42.077" v="610"/>
          <ac:grpSpMkLst>
            <pc:docMk/>
            <pc:sldMk cId="398743672" sldId="333"/>
            <ac:grpSpMk id="43" creationId="{A0FAEAA4-C512-85C4-CFC7-0CE7CBA154FF}"/>
          </ac:grpSpMkLst>
        </pc:grpChg>
        <pc:grpChg chg="add">
          <ac:chgData name="Capistran, Athziry (Student)" userId="S::acapistran@mercy.edu::06c77e13-cea5-4641-83d6-af20a0a0e596" providerId="AD" clId="Web-{75802396-41DE-4F1E-8C56-B5EB02EF3A11}" dt="2024-02-11T04:39:25.375" v="622"/>
          <ac:grpSpMkLst>
            <pc:docMk/>
            <pc:sldMk cId="398743672" sldId="333"/>
            <ac:grpSpMk id="46" creationId="{3848F504-8DFE-E648-DC70-0C7AC4219C86}"/>
          </ac:grpSpMkLst>
        </pc:grpChg>
        <pc:grpChg chg="add">
          <ac:chgData name="Capistran, Athziry (Student)" userId="S::acapistran@mercy.edu::06c77e13-cea5-4641-83d6-af20a0a0e596" providerId="AD" clId="Web-{75802396-41DE-4F1E-8C56-B5EB02EF3A11}" dt="2024-02-11T04:40:05.251" v="633"/>
          <ac:grpSpMkLst>
            <pc:docMk/>
            <pc:sldMk cId="398743672" sldId="333"/>
            <ac:grpSpMk id="49" creationId="{7D689DD1-2520-D53D-AAEB-73366FBED726}"/>
          </ac:grpSpMkLst>
        </pc:grpChg>
        <pc:grpChg chg="add mod">
          <ac:chgData name="Capistran, Athziry (Student)" userId="S::acapistran@mercy.edu::06c77e13-cea5-4641-83d6-af20a0a0e596" providerId="AD" clId="Web-{75802396-41DE-4F1E-8C56-B5EB02EF3A11}" dt="2024-02-11T04:44:07.634" v="675" actId="1076"/>
          <ac:grpSpMkLst>
            <pc:docMk/>
            <pc:sldMk cId="398743672" sldId="333"/>
            <ac:grpSpMk id="67" creationId="{43A48B3B-8CCA-D72D-3CC7-B56B781774B4}"/>
          </ac:grpSpMkLst>
        </pc:grpChg>
        <pc:grpChg chg="add mod">
          <ac:chgData name="Capistran, Athziry (Student)" userId="S::acapistran@mercy.edu::06c77e13-cea5-4641-83d6-af20a0a0e596" providerId="AD" clId="Web-{75802396-41DE-4F1E-8C56-B5EB02EF3A11}" dt="2024-02-11T04:44:38.135" v="681" actId="1076"/>
          <ac:grpSpMkLst>
            <pc:docMk/>
            <pc:sldMk cId="398743672" sldId="333"/>
            <ac:grpSpMk id="74" creationId="{9C153601-5A2F-2D99-3039-FDD8F0154FEE}"/>
          </ac:grpSpMkLst>
        </pc:grpChg>
        <pc:grpChg chg="add mod">
          <ac:chgData name="Capistran, Athziry (Student)" userId="S::acapistran@mercy.edu::06c77e13-cea5-4641-83d6-af20a0a0e596" providerId="AD" clId="Web-{75802396-41DE-4F1E-8C56-B5EB02EF3A11}" dt="2024-02-11T04:44:34.385" v="680" actId="1076"/>
          <ac:grpSpMkLst>
            <pc:docMk/>
            <pc:sldMk cId="398743672" sldId="333"/>
            <ac:grpSpMk id="76" creationId="{A0BAB11B-D95E-CA40-EB11-A33422C3607C}"/>
          </ac:grpSpMkLst>
        </pc:grpChg>
        <pc:picChg chg="add mod">
          <ac:chgData name="Capistran, Athziry (Student)" userId="S::acapistran@mercy.edu::06c77e13-cea5-4641-83d6-af20a0a0e596" providerId="AD" clId="Web-{75802396-41DE-4F1E-8C56-B5EB02EF3A11}" dt="2024-02-11T04:36:17.648" v="561" actId="1076"/>
          <ac:picMkLst>
            <pc:docMk/>
            <pc:sldMk cId="398743672" sldId="333"/>
            <ac:picMk id="4" creationId="{FE9FDACF-9641-A542-1389-85BD16204E08}"/>
          </ac:picMkLst>
        </pc:picChg>
        <pc:picChg chg="add mod">
          <ac:chgData name="Capistran, Athziry (Student)" userId="S::acapistran@mercy.edu::06c77e13-cea5-4641-83d6-af20a0a0e596" providerId="AD" clId="Web-{75802396-41DE-4F1E-8C56-B5EB02EF3A11}" dt="2024-02-11T04:36:47.696" v="569" actId="1076"/>
          <ac:picMkLst>
            <pc:docMk/>
            <pc:sldMk cId="398743672" sldId="333"/>
            <ac:picMk id="10" creationId="{514B66E0-68AB-7E3B-E826-B453A8951915}"/>
          </ac:picMkLst>
        </pc:picChg>
        <pc:picChg chg="add mod">
          <ac:chgData name="Capistran, Athziry (Student)" userId="S::acapistran@mercy.edu::06c77e13-cea5-4641-83d6-af20a0a0e596" providerId="AD" clId="Web-{75802396-41DE-4F1E-8C56-B5EB02EF3A11}" dt="2024-02-11T04:37:14.978" v="579" actId="1076"/>
          <ac:picMkLst>
            <pc:docMk/>
            <pc:sldMk cId="398743672" sldId="333"/>
            <ac:picMk id="11" creationId="{6939A8D2-EF27-7A63-D4E1-5ADB2FEE8A23}"/>
          </ac:picMkLst>
        </pc:picChg>
        <pc:picChg chg="add mod">
          <ac:chgData name="Capistran, Athziry (Student)" userId="S::acapistran@mercy.edu::06c77e13-cea5-4641-83d6-af20a0a0e596" providerId="AD" clId="Web-{75802396-41DE-4F1E-8C56-B5EB02EF3A11}" dt="2024-02-11T04:34:54.114" v="532" actId="1076"/>
          <ac:picMkLst>
            <pc:docMk/>
            <pc:sldMk cId="398743672" sldId="333"/>
            <ac:picMk id="12" creationId="{1943CADF-F807-A713-F266-B26C5B4774A9}"/>
          </ac:picMkLst>
        </pc:picChg>
        <pc:picChg chg="add mod">
          <ac:chgData name="Capistran, Athziry (Student)" userId="S::acapistran@mercy.edu::06c77e13-cea5-4641-83d6-af20a0a0e596" providerId="AD" clId="Web-{75802396-41DE-4F1E-8C56-B5EB02EF3A11}" dt="2024-02-11T04:30:53.544" v="496" actId="1076"/>
          <ac:picMkLst>
            <pc:docMk/>
            <pc:sldMk cId="398743672" sldId="333"/>
            <ac:picMk id="13" creationId="{965B5A75-5322-CB37-78AE-88687BAFF311}"/>
          </ac:picMkLst>
        </pc:picChg>
        <pc:picChg chg="add mod">
          <ac:chgData name="Capistran, Athziry (Student)" userId="S::acapistran@mercy.edu::06c77e13-cea5-4641-83d6-af20a0a0e596" providerId="AD" clId="Web-{75802396-41DE-4F1E-8C56-B5EB02EF3A11}" dt="2024-02-11T04:31:29.857" v="504" actId="1076"/>
          <ac:picMkLst>
            <pc:docMk/>
            <pc:sldMk cId="398743672" sldId="333"/>
            <ac:picMk id="14" creationId="{F215E495-A8DF-251B-840E-5874AF30C2BC}"/>
          </ac:picMkLst>
        </pc:picChg>
        <pc:picChg chg="add mod">
          <ac:chgData name="Capistran, Athziry (Student)" userId="S::acapistran@mercy.edu::06c77e13-cea5-4641-83d6-af20a0a0e596" providerId="AD" clId="Web-{75802396-41DE-4F1E-8C56-B5EB02EF3A11}" dt="2024-02-11T04:38:36.717" v="609" actId="1076"/>
          <ac:picMkLst>
            <pc:docMk/>
            <pc:sldMk cId="398743672" sldId="333"/>
            <ac:picMk id="15" creationId="{24DF0590-76B6-1B1D-6B5B-1D9E7299D3B7}"/>
          </ac:picMkLst>
        </pc:picChg>
        <pc:picChg chg="add mod">
          <ac:chgData name="Capistran, Athziry (Student)" userId="S::acapistran@mercy.edu::06c77e13-cea5-4641-83d6-af20a0a0e596" providerId="AD" clId="Web-{75802396-41DE-4F1E-8C56-B5EB02EF3A11}" dt="2024-02-11T04:39:18.984" v="621" actId="1076"/>
          <ac:picMkLst>
            <pc:docMk/>
            <pc:sldMk cId="398743672" sldId="333"/>
            <ac:picMk id="16" creationId="{7DDEE393-CC5F-0C86-8FC1-3C7E323718CF}"/>
          </ac:picMkLst>
        </pc:picChg>
        <pc:picChg chg="add">
          <ac:chgData name="Capistran, Athziry (Student)" userId="S::acapistran@mercy.edu::06c77e13-cea5-4641-83d6-af20a0a0e596" providerId="AD" clId="Web-{75802396-41DE-4F1E-8C56-B5EB02EF3A11}" dt="2024-02-11T04:32:00.811" v="509"/>
          <ac:picMkLst>
            <pc:docMk/>
            <pc:sldMk cId="398743672" sldId="333"/>
            <ac:picMk id="18" creationId="{D5CE5AF4-2D70-526A-1844-25579D95C74F}"/>
          </ac:picMkLst>
        </pc:picChg>
        <pc:picChg chg="add mod">
          <ac:chgData name="Capistran, Athziry (Student)" userId="S::acapistran@mercy.edu::06c77e13-cea5-4641-83d6-af20a0a0e596" providerId="AD" clId="Web-{75802396-41DE-4F1E-8C56-B5EB02EF3A11}" dt="2024-02-11T04:41:21.894" v="647" actId="1076"/>
          <ac:picMkLst>
            <pc:docMk/>
            <pc:sldMk cId="398743672" sldId="333"/>
            <ac:picMk id="20" creationId="{FBF8550E-93CB-F383-0E48-95E75B2ED2BB}"/>
          </ac:picMkLst>
        </pc:picChg>
        <pc:picChg chg="add mod">
          <ac:chgData name="Capistran, Athziry (Student)" userId="S::acapistran@mercy.edu::06c77e13-cea5-4641-83d6-af20a0a0e596" providerId="AD" clId="Web-{75802396-41DE-4F1E-8C56-B5EB02EF3A11}" dt="2024-02-11T04:42:20.974" v="655" actId="1076"/>
          <ac:picMkLst>
            <pc:docMk/>
            <pc:sldMk cId="398743672" sldId="333"/>
            <ac:picMk id="22" creationId="{A52BD55C-0E81-9AB6-8C6A-37A632151845}"/>
          </ac:picMkLst>
        </pc:picChg>
        <pc:picChg chg="add mod">
          <ac:chgData name="Capistran, Athziry (Student)" userId="S::acapistran@mercy.edu::06c77e13-cea5-4641-83d6-af20a0a0e596" providerId="AD" clId="Web-{75802396-41DE-4F1E-8C56-B5EB02EF3A11}" dt="2024-02-11T04:42:37.225" v="663" actId="1076"/>
          <ac:picMkLst>
            <pc:docMk/>
            <pc:sldMk cId="398743672" sldId="333"/>
            <ac:picMk id="23" creationId="{A1350C6A-8D01-186A-F1E6-47E07822EE32}"/>
          </ac:picMkLst>
        </pc:picChg>
        <pc:picChg chg="add mod">
          <ac:chgData name="Capistran, Athziry (Student)" userId="S::acapistran@mercy.edu::06c77e13-cea5-4641-83d6-af20a0a0e596" providerId="AD" clId="Web-{75802396-41DE-4F1E-8C56-B5EB02EF3A11}" dt="2024-02-11T04:42:56.226" v="666" actId="1076"/>
          <ac:picMkLst>
            <pc:docMk/>
            <pc:sldMk cId="398743672" sldId="333"/>
            <ac:picMk id="24" creationId="{488E2F7E-1C98-64E2-1780-A09EBF594EAD}"/>
          </ac:picMkLst>
        </pc:picChg>
      </pc:sldChg>
      <pc:sldChg chg="addSp">
        <pc:chgData name="Capistran, Athziry (Student)" userId="S::acapistran@mercy.edu::06c77e13-cea5-4641-83d6-af20a0a0e596" providerId="AD" clId="Web-{75802396-41DE-4F1E-8C56-B5EB02EF3A11}" dt="2024-02-11T04:15:11.872" v="319"/>
        <pc:sldMkLst>
          <pc:docMk/>
          <pc:sldMk cId="2355040491" sldId="333"/>
        </pc:sldMkLst>
        <pc:picChg chg="add">
          <ac:chgData name="Capistran, Athziry (Student)" userId="S::acapistran@mercy.edu::06c77e13-cea5-4641-83d6-af20a0a0e596" providerId="AD" clId="Web-{75802396-41DE-4F1E-8C56-B5EB02EF3A11}" dt="2024-02-11T04:15:11.872" v="319"/>
          <ac:picMkLst>
            <pc:docMk/>
            <pc:sldMk cId="2355040491" sldId="333"/>
            <ac:picMk id="6" creationId="{3FC414FA-2F3F-3153-BA56-94407F10F3E0}"/>
          </ac:picMkLst>
        </pc:picChg>
      </pc:sldChg>
      <pc:sldChg chg="addSp delSp modSp new">
        <pc:chgData name="Capistran, Athziry (Student)" userId="S::acapistran@mercy.edu::06c77e13-cea5-4641-83d6-af20a0a0e596" providerId="AD" clId="Web-{75802396-41DE-4F1E-8C56-B5EB02EF3A11}" dt="2024-02-11T04:53:17.877" v="688" actId="20577"/>
        <pc:sldMkLst>
          <pc:docMk/>
          <pc:sldMk cId="1840842517" sldId="334"/>
        </pc:sldMkLst>
        <pc:spChg chg="del">
          <ac:chgData name="Capistran, Athziry (Student)" userId="S::acapistran@mercy.edu::06c77e13-cea5-4641-83d6-af20a0a0e596" providerId="AD" clId="Web-{75802396-41DE-4F1E-8C56-B5EB02EF3A11}" dt="2024-02-11T04:52:31.687" v="684"/>
          <ac:spMkLst>
            <pc:docMk/>
            <pc:sldMk cId="1840842517" sldId="334"/>
            <ac:spMk id="2" creationId="{47C26196-12A2-6347-C024-8C09E8E14BD7}"/>
          </ac:spMkLst>
        </pc:spChg>
        <pc:spChg chg="del">
          <ac:chgData name="Capistran, Athziry (Student)" userId="S::acapistran@mercy.edu::06c77e13-cea5-4641-83d6-af20a0a0e596" providerId="AD" clId="Web-{75802396-41DE-4F1E-8C56-B5EB02EF3A11}" dt="2024-02-11T04:52:31.671" v="683"/>
          <ac:spMkLst>
            <pc:docMk/>
            <pc:sldMk cId="1840842517" sldId="334"/>
            <ac:spMk id="3" creationId="{40E1F5BE-65C9-ED87-995E-36EA80FDF28D}"/>
          </ac:spMkLst>
        </pc:spChg>
        <pc:spChg chg="add mod">
          <ac:chgData name="Capistran, Athziry (Student)" userId="S::acapistran@mercy.edu::06c77e13-cea5-4641-83d6-af20a0a0e596" providerId="AD" clId="Web-{75802396-41DE-4F1E-8C56-B5EB02EF3A11}" dt="2024-02-11T04:53:17.877" v="688" actId="20577"/>
          <ac:spMkLst>
            <pc:docMk/>
            <pc:sldMk cId="1840842517" sldId="334"/>
            <ac:spMk id="5" creationId="{F5B6CFD2-E031-0974-CA88-BA7380496DA4}"/>
          </ac:spMkLst>
        </pc:spChg>
        <pc:picChg chg="add">
          <ac:chgData name="Capistran, Athziry (Student)" userId="S::acapistran@mercy.edu::06c77e13-cea5-4641-83d6-af20a0a0e596" providerId="AD" clId="Web-{75802396-41DE-4F1E-8C56-B5EB02EF3A11}" dt="2024-02-11T04:53:09.110" v="687"/>
          <ac:picMkLst>
            <pc:docMk/>
            <pc:sldMk cId="1840842517" sldId="334"/>
            <ac:picMk id="7" creationId="{920D23FA-2938-871B-8C57-733D0C940347}"/>
          </ac:picMkLst>
        </pc:picChg>
      </pc:sldChg>
      <pc:sldChg chg="addSp delSp modSp del">
        <pc:chgData name="Capistran, Athziry (Student)" userId="S::acapistran@mercy.edu::06c77e13-cea5-4641-83d6-af20a0a0e596" providerId="AD" clId="Web-{75802396-41DE-4F1E-8C56-B5EB02EF3A11}" dt="2024-02-11T04:22:32.308" v="458"/>
        <pc:sldMkLst>
          <pc:docMk/>
          <pc:sldMk cId="2856104348" sldId="334"/>
        </pc:sldMkLst>
        <pc:spChg chg="add mod">
          <ac:chgData name="Capistran, Athziry (Student)" userId="S::acapistran@mercy.edu::06c77e13-cea5-4641-83d6-af20a0a0e596" providerId="AD" clId="Web-{75802396-41DE-4F1E-8C56-B5EB02EF3A11}" dt="2024-02-11T04:13:44.791" v="299" actId="20577"/>
          <ac:spMkLst>
            <pc:docMk/>
            <pc:sldMk cId="2856104348" sldId="334"/>
            <ac:spMk id="7" creationId="{C1342CE1-B2F7-D8C6-0002-2AB17EE3368E}"/>
          </ac:spMkLst>
        </pc:spChg>
        <pc:picChg chg="add mod">
          <ac:chgData name="Capistran, Athziry (Student)" userId="S::acapistran@mercy.edu::06c77e13-cea5-4641-83d6-af20a0a0e596" providerId="AD" clId="Web-{75802396-41DE-4F1E-8C56-B5EB02EF3A11}" dt="2024-02-11T04:13:32.306" v="294" actId="1076"/>
          <ac:picMkLst>
            <pc:docMk/>
            <pc:sldMk cId="2856104348" sldId="334"/>
            <ac:picMk id="3" creationId="{6483729E-FC45-6FFB-DB77-816AA6CFFCC3}"/>
          </ac:picMkLst>
        </pc:picChg>
        <pc:picChg chg="add del mod">
          <ac:chgData name="Capistran, Athziry (Student)" userId="S::acapistran@mercy.edu::06c77e13-cea5-4641-83d6-af20a0a0e596" providerId="AD" clId="Web-{75802396-41DE-4F1E-8C56-B5EB02EF3A11}" dt="2024-02-11T04:12:12.288" v="290"/>
          <ac:picMkLst>
            <pc:docMk/>
            <pc:sldMk cId="2856104348" sldId="334"/>
            <ac:picMk id="5" creationId="{55C11966-4818-ECB2-521F-E6EAA56D2FDD}"/>
          </ac:picMkLst>
        </pc:picChg>
      </pc:sldChg>
      <pc:sldChg chg="addSp modSp del">
        <pc:chgData name="Capistran, Athziry (Student)" userId="S::acapistran@mercy.edu::06c77e13-cea5-4641-83d6-af20a0a0e596" providerId="AD" clId="Web-{75802396-41DE-4F1E-8C56-B5EB02EF3A11}" dt="2024-02-11T04:21:18.290" v="453"/>
        <pc:sldMkLst>
          <pc:docMk/>
          <pc:sldMk cId="1546766250" sldId="335"/>
        </pc:sldMkLst>
        <pc:spChg chg="add mod">
          <ac:chgData name="Capistran, Athziry (Student)" userId="S::acapistran@mercy.edu::06c77e13-cea5-4641-83d6-af20a0a0e596" providerId="AD" clId="Web-{75802396-41DE-4F1E-8C56-B5EB02EF3A11}" dt="2024-02-11T04:14:47.058" v="317" actId="20577"/>
          <ac:spMkLst>
            <pc:docMk/>
            <pc:sldMk cId="1546766250" sldId="335"/>
            <ac:spMk id="5" creationId="{614ADCAF-169E-605A-367B-9E28F6D941FF}"/>
          </ac:spMkLst>
        </pc:spChg>
        <pc:picChg chg="add mod">
          <ac:chgData name="Capistran, Athziry (Student)" userId="S::acapistran@mercy.edu::06c77e13-cea5-4641-83d6-af20a0a0e596" providerId="AD" clId="Web-{75802396-41DE-4F1E-8C56-B5EB02EF3A11}" dt="2024-02-11T04:14:48.418" v="318" actId="1076"/>
          <ac:picMkLst>
            <pc:docMk/>
            <pc:sldMk cId="1546766250" sldId="335"/>
            <ac:picMk id="3" creationId="{D8E540D0-F4B1-1B8A-BB7C-C21BA3AAEFEC}"/>
          </ac:picMkLst>
        </pc:picChg>
      </pc:sldChg>
      <pc:sldChg chg="addSp modSp add replId">
        <pc:chgData name="Capistran, Athziry (Student)" userId="S::acapistran@mercy.edu::06c77e13-cea5-4641-83d6-af20a0a0e596" providerId="AD" clId="Web-{75802396-41DE-4F1E-8C56-B5EB02EF3A11}" dt="2024-02-11T04:53:39.413" v="698" actId="14100"/>
        <pc:sldMkLst>
          <pc:docMk/>
          <pc:sldMk cId="3890433406" sldId="335"/>
        </pc:sldMkLst>
        <pc:spChg chg="add mod">
          <ac:chgData name="Capistran, Athziry (Student)" userId="S::acapistran@mercy.edu::06c77e13-cea5-4641-83d6-af20a0a0e596" providerId="AD" clId="Web-{75802396-41DE-4F1E-8C56-B5EB02EF3A11}" dt="2024-02-11T04:53:39.413" v="698" actId="14100"/>
          <ac:spMkLst>
            <pc:docMk/>
            <pc:sldMk cId="3890433406" sldId="335"/>
            <ac:spMk id="3" creationId="{FEFD5555-625E-04E5-C321-BE7CB5C56AA5}"/>
          </ac:spMkLst>
        </pc:spChg>
        <pc:picChg chg="add">
          <ac:chgData name="Capistran, Athziry (Student)" userId="S::acapistran@mercy.edu::06c77e13-cea5-4641-83d6-af20a0a0e596" providerId="AD" clId="Web-{75802396-41DE-4F1E-8C56-B5EB02EF3A11}" dt="2024-02-11T04:53:24.409" v="690"/>
          <ac:picMkLst>
            <pc:docMk/>
            <pc:sldMk cId="3890433406" sldId="335"/>
            <ac:picMk id="5" creationId="{F846CF76-1040-B2BE-10E6-9F6B1DB678F8}"/>
          </ac:picMkLst>
        </pc:picChg>
      </pc:sldChg>
      <pc:sldChg chg="addSp delSp modSp del">
        <pc:chgData name="Capistran, Athziry (Student)" userId="S::acapistran@mercy.edu::06c77e13-cea5-4641-83d6-af20a0a0e596" providerId="AD" clId="Web-{75802396-41DE-4F1E-8C56-B5EB02EF3A11}" dt="2024-02-11T04:22:33.543" v="459"/>
        <pc:sldMkLst>
          <pc:docMk/>
          <pc:sldMk cId="1867062711" sldId="336"/>
        </pc:sldMkLst>
        <pc:spChg chg="add mod">
          <ac:chgData name="Capistran, Athziry (Student)" userId="S::acapistran@mercy.edu::06c77e13-cea5-4641-83d6-af20a0a0e596" providerId="AD" clId="Web-{75802396-41DE-4F1E-8C56-B5EB02EF3A11}" dt="2024-02-11T04:14:17.714" v="307" actId="20577"/>
          <ac:spMkLst>
            <pc:docMk/>
            <pc:sldMk cId="1867062711" sldId="336"/>
            <ac:spMk id="6" creationId="{798D102A-6070-E4AC-B533-B69F7C698E2F}"/>
          </ac:spMkLst>
        </pc:spChg>
        <pc:picChg chg="add del mod">
          <ac:chgData name="Capistran, Athziry (Student)" userId="S::acapistran@mercy.edu::06c77e13-cea5-4641-83d6-af20a0a0e596" providerId="AD" clId="Web-{75802396-41DE-4F1E-8C56-B5EB02EF3A11}" dt="2024-02-11T04:12:09.944" v="289"/>
          <ac:picMkLst>
            <pc:docMk/>
            <pc:sldMk cId="1867062711" sldId="336"/>
            <ac:picMk id="3" creationId="{E3B53AC5-BDEF-FF79-35DA-A6EA70AEBF09}"/>
          </ac:picMkLst>
        </pc:picChg>
        <pc:picChg chg="add mod">
          <ac:chgData name="Capistran, Athziry (Student)" userId="S::acapistran@mercy.edu::06c77e13-cea5-4641-83d6-af20a0a0e596" providerId="AD" clId="Web-{75802396-41DE-4F1E-8C56-B5EB02EF3A11}" dt="2024-02-11T04:14:06.166" v="303" actId="1076"/>
          <ac:picMkLst>
            <pc:docMk/>
            <pc:sldMk cId="1867062711" sldId="336"/>
            <ac:picMk id="5" creationId="{990E2F08-B4FC-786F-BF09-9DCE923F02AE}"/>
          </ac:picMkLst>
        </pc:picChg>
      </pc:sldChg>
    </pc:docChg>
  </pc:docChgLst>
  <pc:docChgLst>
    <pc:chgData name="Simbana Mendia, Mr. Ronaldo Ismael" userId="S::rs77853p@pace.edu::d339df22-351e-4740-be2e-36312e7c5015" providerId="AD" clId="Web-{D518E076-4AA5-4E61-B3F6-BF76E5B5E7DA}"/>
    <pc:docChg chg="modSld">
      <pc:chgData name="Simbana Mendia, Mr. Ronaldo Ismael" userId="S::rs77853p@pace.edu::d339df22-351e-4740-be2e-36312e7c5015" providerId="AD" clId="Web-{D518E076-4AA5-4E61-B3F6-BF76E5B5E7DA}" dt="2024-02-13T02:20:58.206" v="29"/>
      <pc:docMkLst>
        <pc:docMk/>
      </pc:docMkLst>
      <pc:sldChg chg="delSp">
        <pc:chgData name="Simbana Mendia, Mr. Ronaldo Ismael" userId="S::rs77853p@pace.edu::d339df22-351e-4740-be2e-36312e7c5015" providerId="AD" clId="Web-{D518E076-4AA5-4E61-B3F6-BF76E5B5E7DA}" dt="2024-02-13T02:16:58.995" v="1"/>
        <pc:sldMkLst>
          <pc:docMk/>
          <pc:sldMk cId="3762420203" sldId="267"/>
        </pc:sldMkLst>
        <pc:picChg chg="del">
          <ac:chgData name="Simbana Mendia, Mr. Ronaldo Ismael" userId="S::rs77853p@pace.edu::d339df22-351e-4740-be2e-36312e7c5015" providerId="AD" clId="Web-{D518E076-4AA5-4E61-B3F6-BF76E5B5E7DA}" dt="2024-02-13T02:16:58.995" v="1"/>
          <ac:picMkLst>
            <pc:docMk/>
            <pc:sldMk cId="3762420203" sldId="267"/>
            <ac:picMk id="4" creationId="{065BD02E-BD4C-9B66-2F80-23CE3878A076}"/>
          </ac:picMkLst>
        </pc:picChg>
      </pc:sldChg>
      <pc:sldChg chg="delSp">
        <pc:chgData name="Simbana Mendia, Mr. Ronaldo Ismael" userId="S::rs77853p@pace.edu::d339df22-351e-4740-be2e-36312e7c5015" providerId="AD" clId="Web-{D518E076-4AA5-4E61-B3F6-BF76E5B5E7DA}" dt="2024-02-13T02:16:57.136" v="0"/>
        <pc:sldMkLst>
          <pc:docMk/>
          <pc:sldMk cId="3491373893" sldId="269"/>
        </pc:sldMkLst>
        <pc:picChg chg="del">
          <ac:chgData name="Simbana Mendia, Mr. Ronaldo Ismael" userId="S::rs77853p@pace.edu::d339df22-351e-4740-be2e-36312e7c5015" providerId="AD" clId="Web-{D518E076-4AA5-4E61-B3F6-BF76E5B5E7DA}" dt="2024-02-13T02:16:57.136" v="0"/>
          <ac:picMkLst>
            <pc:docMk/>
            <pc:sldMk cId="3491373893" sldId="269"/>
            <ac:picMk id="4" creationId="{D82571A9-2313-FE7C-3C09-7C2FC18C37AF}"/>
          </ac:picMkLst>
        </pc:picChg>
      </pc:sldChg>
      <pc:sldChg chg="delSp">
        <pc:chgData name="Simbana Mendia, Mr. Ronaldo Ismael" userId="S::rs77853p@pace.edu::d339df22-351e-4740-be2e-36312e7c5015" providerId="AD" clId="Web-{D518E076-4AA5-4E61-B3F6-BF76E5B5E7DA}" dt="2024-02-13T02:17:43.309" v="11"/>
        <pc:sldMkLst>
          <pc:docMk/>
          <pc:sldMk cId="2919109206" sldId="272"/>
        </pc:sldMkLst>
        <pc:picChg chg="del">
          <ac:chgData name="Simbana Mendia, Mr. Ronaldo Ismael" userId="S::rs77853p@pace.edu::d339df22-351e-4740-be2e-36312e7c5015" providerId="AD" clId="Web-{D518E076-4AA5-4E61-B3F6-BF76E5B5E7DA}" dt="2024-02-13T02:17:43.309" v="11"/>
          <ac:picMkLst>
            <pc:docMk/>
            <pc:sldMk cId="2919109206" sldId="272"/>
            <ac:picMk id="7" creationId="{EA2F7102-1049-F37B-2832-634057760F7B}"/>
          </ac:picMkLst>
        </pc:picChg>
      </pc:sldChg>
      <pc:sldChg chg="delSp">
        <pc:chgData name="Simbana Mendia, Mr. Ronaldo Ismael" userId="S::rs77853p@pace.edu::d339df22-351e-4740-be2e-36312e7c5015" providerId="AD" clId="Web-{D518E076-4AA5-4E61-B3F6-BF76E5B5E7DA}" dt="2024-02-13T02:17:52.544" v="12"/>
        <pc:sldMkLst>
          <pc:docMk/>
          <pc:sldMk cId="3409388650" sldId="273"/>
        </pc:sldMkLst>
        <pc:picChg chg="del">
          <ac:chgData name="Simbana Mendia, Mr. Ronaldo Ismael" userId="S::rs77853p@pace.edu::d339df22-351e-4740-be2e-36312e7c5015" providerId="AD" clId="Web-{D518E076-4AA5-4E61-B3F6-BF76E5B5E7DA}" dt="2024-02-13T02:17:52.544" v="12"/>
          <ac:picMkLst>
            <pc:docMk/>
            <pc:sldMk cId="3409388650" sldId="273"/>
            <ac:picMk id="8" creationId="{7E143425-403D-B0CA-2148-33A82F4C34F1}"/>
          </ac:picMkLst>
        </pc:picChg>
      </pc:sldChg>
      <pc:sldChg chg="delSp">
        <pc:chgData name="Simbana Mendia, Mr. Ronaldo Ismael" userId="S::rs77853p@pace.edu::d339df22-351e-4740-be2e-36312e7c5015" providerId="AD" clId="Web-{D518E076-4AA5-4E61-B3F6-BF76E5B5E7DA}" dt="2024-02-13T02:20:58.190" v="28"/>
        <pc:sldMkLst>
          <pc:docMk/>
          <pc:sldMk cId="481852211" sldId="279"/>
        </pc:sldMkLst>
        <pc:picChg chg="del">
          <ac:chgData name="Simbana Mendia, Mr. Ronaldo Ismael" userId="S::rs77853p@pace.edu::d339df22-351e-4740-be2e-36312e7c5015" providerId="AD" clId="Web-{D518E076-4AA5-4E61-B3F6-BF76E5B5E7DA}" dt="2024-02-13T02:20:58.190" v="28"/>
          <ac:picMkLst>
            <pc:docMk/>
            <pc:sldMk cId="481852211" sldId="279"/>
            <ac:picMk id="4" creationId="{B0DEDD25-FA18-F5D0-F107-5FB012B84510}"/>
          </ac:picMkLst>
        </pc:picChg>
      </pc:sldChg>
      <pc:sldChg chg="delSp">
        <pc:chgData name="Simbana Mendia, Mr. Ronaldo Ismael" userId="S::rs77853p@pace.edu::d339df22-351e-4740-be2e-36312e7c5015" providerId="AD" clId="Web-{D518E076-4AA5-4E61-B3F6-BF76E5B5E7DA}" dt="2024-02-13T02:19:51.360" v="24"/>
        <pc:sldMkLst>
          <pc:docMk/>
          <pc:sldMk cId="1177391110" sldId="282"/>
        </pc:sldMkLst>
        <pc:picChg chg="del">
          <ac:chgData name="Simbana Mendia, Mr. Ronaldo Ismael" userId="S::rs77853p@pace.edu::d339df22-351e-4740-be2e-36312e7c5015" providerId="AD" clId="Web-{D518E076-4AA5-4E61-B3F6-BF76E5B5E7DA}" dt="2024-02-13T02:19:51.360" v="24"/>
          <ac:picMkLst>
            <pc:docMk/>
            <pc:sldMk cId="1177391110" sldId="282"/>
            <ac:picMk id="4" creationId="{D80E69C7-EF65-6058-43E1-E88BCFDDF886}"/>
          </ac:picMkLst>
        </pc:picChg>
      </pc:sldChg>
      <pc:sldChg chg="delSp">
        <pc:chgData name="Simbana Mendia, Mr. Ronaldo Ismael" userId="S::rs77853p@pace.edu::d339df22-351e-4740-be2e-36312e7c5015" providerId="AD" clId="Web-{D518E076-4AA5-4E61-B3F6-BF76E5B5E7DA}" dt="2024-02-13T02:17:19.699" v="7"/>
        <pc:sldMkLst>
          <pc:docMk/>
          <pc:sldMk cId="1445735866" sldId="289"/>
        </pc:sldMkLst>
        <pc:picChg chg="del">
          <ac:chgData name="Simbana Mendia, Mr. Ronaldo Ismael" userId="S::rs77853p@pace.edu::d339df22-351e-4740-be2e-36312e7c5015" providerId="AD" clId="Web-{D518E076-4AA5-4E61-B3F6-BF76E5B5E7DA}" dt="2024-02-13T02:17:19.699" v="7"/>
          <ac:picMkLst>
            <pc:docMk/>
            <pc:sldMk cId="1445735866" sldId="289"/>
            <ac:picMk id="7" creationId="{0BA928D9-1AB7-CF1D-E502-E525E695845A}"/>
          </ac:picMkLst>
        </pc:picChg>
      </pc:sldChg>
      <pc:sldChg chg="delSp">
        <pc:chgData name="Simbana Mendia, Mr. Ronaldo Ismael" userId="S::rs77853p@pace.edu::d339df22-351e-4740-be2e-36312e7c5015" providerId="AD" clId="Web-{D518E076-4AA5-4E61-B3F6-BF76E5B5E7DA}" dt="2024-02-13T02:17:06.621" v="4"/>
        <pc:sldMkLst>
          <pc:docMk/>
          <pc:sldMk cId="1441613116" sldId="291"/>
        </pc:sldMkLst>
        <pc:picChg chg="del">
          <ac:chgData name="Simbana Mendia, Mr. Ronaldo Ismael" userId="S::rs77853p@pace.edu::d339df22-351e-4740-be2e-36312e7c5015" providerId="AD" clId="Web-{D518E076-4AA5-4E61-B3F6-BF76E5B5E7DA}" dt="2024-02-13T02:17:06.621" v="4"/>
          <ac:picMkLst>
            <pc:docMk/>
            <pc:sldMk cId="1441613116" sldId="291"/>
            <ac:picMk id="7" creationId="{5BCD92CC-7862-8D17-12C5-CF560BF5BF8C}"/>
          </ac:picMkLst>
        </pc:picChg>
      </pc:sldChg>
      <pc:sldChg chg="delSp">
        <pc:chgData name="Simbana Mendia, Mr. Ronaldo Ismael" userId="S::rs77853p@pace.edu::d339df22-351e-4740-be2e-36312e7c5015" providerId="AD" clId="Web-{D518E076-4AA5-4E61-B3F6-BF76E5B5E7DA}" dt="2024-02-13T02:17:09.277" v="5"/>
        <pc:sldMkLst>
          <pc:docMk/>
          <pc:sldMk cId="3505337978" sldId="292"/>
        </pc:sldMkLst>
        <pc:picChg chg="del">
          <ac:chgData name="Simbana Mendia, Mr. Ronaldo Ismael" userId="S::rs77853p@pace.edu::d339df22-351e-4740-be2e-36312e7c5015" providerId="AD" clId="Web-{D518E076-4AA5-4E61-B3F6-BF76E5B5E7DA}" dt="2024-02-13T02:17:09.277" v="5"/>
          <ac:picMkLst>
            <pc:docMk/>
            <pc:sldMk cId="3505337978" sldId="292"/>
            <ac:picMk id="7" creationId="{183C0EE3-F726-7351-658F-36F1830EB9DD}"/>
          </ac:picMkLst>
        </pc:picChg>
      </pc:sldChg>
      <pc:sldChg chg="delSp">
        <pc:chgData name="Simbana Mendia, Mr. Ronaldo Ismael" userId="S::rs77853p@pace.edu::d339df22-351e-4740-be2e-36312e7c5015" providerId="AD" clId="Web-{D518E076-4AA5-4E61-B3F6-BF76E5B5E7DA}" dt="2024-02-13T02:17:18.074" v="6"/>
        <pc:sldMkLst>
          <pc:docMk/>
          <pc:sldMk cId="602127567" sldId="293"/>
        </pc:sldMkLst>
        <pc:picChg chg="del">
          <ac:chgData name="Simbana Mendia, Mr. Ronaldo Ismael" userId="S::rs77853p@pace.edu::d339df22-351e-4740-be2e-36312e7c5015" providerId="AD" clId="Web-{D518E076-4AA5-4E61-B3F6-BF76E5B5E7DA}" dt="2024-02-13T02:17:18.074" v="6"/>
          <ac:picMkLst>
            <pc:docMk/>
            <pc:sldMk cId="602127567" sldId="293"/>
            <ac:picMk id="7" creationId="{9F9BFDB1-4558-1D5A-399C-2BE831DDB5C8}"/>
          </ac:picMkLst>
        </pc:picChg>
      </pc:sldChg>
      <pc:sldChg chg="delSp">
        <pc:chgData name="Simbana Mendia, Mr. Ronaldo Ismael" userId="S::rs77853p@pace.edu::d339df22-351e-4740-be2e-36312e7c5015" providerId="AD" clId="Web-{D518E076-4AA5-4E61-B3F6-BF76E5B5E7DA}" dt="2024-02-13T02:17:01.855" v="2"/>
        <pc:sldMkLst>
          <pc:docMk/>
          <pc:sldMk cId="3015194073" sldId="296"/>
        </pc:sldMkLst>
        <pc:picChg chg="del">
          <ac:chgData name="Simbana Mendia, Mr. Ronaldo Ismael" userId="S::rs77853p@pace.edu::d339df22-351e-4740-be2e-36312e7c5015" providerId="AD" clId="Web-{D518E076-4AA5-4E61-B3F6-BF76E5B5E7DA}" dt="2024-02-13T02:17:01.855" v="2"/>
          <ac:picMkLst>
            <pc:docMk/>
            <pc:sldMk cId="3015194073" sldId="296"/>
            <ac:picMk id="7" creationId="{B05077F6-45FA-F969-FDCB-F5472A3DFF57}"/>
          </ac:picMkLst>
        </pc:picChg>
      </pc:sldChg>
      <pc:sldChg chg="delSp">
        <pc:chgData name="Simbana Mendia, Mr. Ronaldo Ismael" userId="S::rs77853p@pace.edu::d339df22-351e-4740-be2e-36312e7c5015" providerId="AD" clId="Web-{D518E076-4AA5-4E61-B3F6-BF76E5B5E7DA}" dt="2024-02-13T02:17:04.214" v="3"/>
        <pc:sldMkLst>
          <pc:docMk/>
          <pc:sldMk cId="898864475" sldId="297"/>
        </pc:sldMkLst>
        <pc:picChg chg="del">
          <ac:chgData name="Simbana Mendia, Mr. Ronaldo Ismael" userId="S::rs77853p@pace.edu::d339df22-351e-4740-be2e-36312e7c5015" providerId="AD" clId="Web-{D518E076-4AA5-4E61-B3F6-BF76E5B5E7DA}" dt="2024-02-13T02:17:04.214" v="3"/>
          <ac:picMkLst>
            <pc:docMk/>
            <pc:sldMk cId="898864475" sldId="297"/>
            <ac:picMk id="7" creationId="{0FCCA0AE-AE20-08C5-3AD5-6EC6620361EB}"/>
          </ac:picMkLst>
        </pc:picChg>
      </pc:sldChg>
      <pc:sldChg chg="delSp">
        <pc:chgData name="Simbana Mendia, Mr. Ronaldo Ismael" userId="S::rs77853p@pace.edu::d339df22-351e-4740-be2e-36312e7c5015" providerId="AD" clId="Web-{D518E076-4AA5-4E61-B3F6-BF76E5B5E7DA}" dt="2024-02-13T02:17:23.996" v="8"/>
        <pc:sldMkLst>
          <pc:docMk/>
          <pc:sldMk cId="291772582" sldId="298"/>
        </pc:sldMkLst>
        <pc:picChg chg="del">
          <ac:chgData name="Simbana Mendia, Mr. Ronaldo Ismael" userId="S::rs77853p@pace.edu::d339df22-351e-4740-be2e-36312e7c5015" providerId="AD" clId="Web-{D518E076-4AA5-4E61-B3F6-BF76E5B5E7DA}" dt="2024-02-13T02:17:23.996" v="8"/>
          <ac:picMkLst>
            <pc:docMk/>
            <pc:sldMk cId="291772582" sldId="298"/>
            <ac:picMk id="6" creationId="{9AD09209-DB82-E285-01BC-622B61DEE76F}"/>
          </ac:picMkLst>
        </pc:picChg>
      </pc:sldChg>
      <pc:sldChg chg="delSp">
        <pc:chgData name="Simbana Mendia, Mr. Ronaldo Ismael" userId="S::rs77853p@pace.edu::d339df22-351e-4740-be2e-36312e7c5015" providerId="AD" clId="Web-{D518E076-4AA5-4E61-B3F6-BF76E5B5E7DA}" dt="2024-02-13T02:17:29.574" v="9"/>
        <pc:sldMkLst>
          <pc:docMk/>
          <pc:sldMk cId="3290693614" sldId="302"/>
        </pc:sldMkLst>
        <pc:picChg chg="del">
          <ac:chgData name="Simbana Mendia, Mr. Ronaldo Ismael" userId="S::rs77853p@pace.edu::d339df22-351e-4740-be2e-36312e7c5015" providerId="AD" clId="Web-{D518E076-4AA5-4E61-B3F6-BF76E5B5E7DA}" dt="2024-02-13T02:17:29.574" v="9"/>
          <ac:picMkLst>
            <pc:docMk/>
            <pc:sldMk cId="3290693614" sldId="302"/>
            <ac:picMk id="6" creationId="{4B612E2A-5098-7DCE-AD28-279C53AEAD90}"/>
          </ac:picMkLst>
        </pc:picChg>
      </pc:sldChg>
      <pc:sldChg chg="delSp">
        <pc:chgData name="Simbana Mendia, Mr. Ronaldo Ismael" userId="S::rs77853p@pace.edu::d339df22-351e-4740-be2e-36312e7c5015" providerId="AD" clId="Web-{D518E076-4AA5-4E61-B3F6-BF76E5B5E7DA}" dt="2024-02-13T02:17:38.153" v="10"/>
        <pc:sldMkLst>
          <pc:docMk/>
          <pc:sldMk cId="2228279305" sldId="304"/>
        </pc:sldMkLst>
        <pc:picChg chg="del">
          <ac:chgData name="Simbana Mendia, Mr. Ronaldo Ismael" userId="S::rs77853p@pace.edu::d339df22-351e-4740-be2e-36312e7c5015" providerId="AD" clId="Web-{D518E076-4AA5-4E61-B3F6-BF76E5B5E7DA}" dt="2024-02-13T02:17:38.153" v="10"/>
          <ac:picMkLst>
            <pc:docMk/>
            <pc:sldMk cId="2228279305" sldId="304"/>
            <ac:picMk id="6" creationId="{28EFF130-16CA-3E36-6507-6F62032E95BB}"/>
          </ac:picMkLst>
        </pc:picChg>
      </pc:sldChg>
      <pc:sldChg chg="delSp">
        <pc:chgData name="Simbana Mendia, Mr. Ronaldo Ismael" userId="S::rs77853p@pace.edu::d339df22-351e-4740-be2e-36312e7c5015" providerId="AD" clId="Web-{D518E076-4AA5-4E61-B3F6-BF76E5B5E7DA}" dt="2024-02-13T02:18:11.326" v="13"/>
        <pc:sldMkLst>
          <pc:docMk/>
          <pc:sldMk cId="2994316976" sldId="309"/>
        </pc:sldMkLst>
        <pc:picChg chg="del">
          <ac:chgData name="Simbana Mendia, Mr. Ronaldo Ismael" userId="S::rs77853p@pace.edu::d339df22-351e-4740-be2e-36312e7c5015" providerId="AD" clId="Web-{D518E076-4AA5-4E61-B3F6-BF76E5B5E7DA}" dt="2024-02-13T02:18:11.326" v="13"/>
          <ac:picMkLst>
            <pc:docMk/>
            <pc:sldMk cId="2994316976" sldId="309"/>
            <ac:picMk id="4" creationId="{793BFAE2-64F5-261D-23EE-57CB2FCC5BFD}"/>
          </ac:picMkLst>
        </pc:picChg>
      </pc:sldChg>
      <pc:sldChg chg="delSp">
        <pc:chgData name="Simbana Mendia, Mr. Ronaldo Ismael" userId="S::rs77853p@pace.edu::d339df22-351e-4740-be2e-36312e7c5015" providerId="AD" clId="Web-{D518E076-4AA5-4E61-B3F6-BF76E5B5E7DA}" dt="2024-02-13T02:19:51.329" v="23"/>
        <pc:sldMkLst>
          <pc:docMk/>
          <pc:sldMk cId="2415215138" sldId="310"/>
        </pc:sldMkLst>
        <pc:picChg chg="del">
          <ac:chgData name="Simbana Mendia, Mr. Ronaldo Ismael" userId="S::rs77853p@pace.edu::d339df22-351e-4740-be2e-36312e7c5015" providerId="AD" clId="Web-{D518E076-4AA5-4E61-B3F6-BF76E5B5E7DA}" dt="2024-02-13T02:19:51.329" v="23"/>
          <ac:picMkLst>
            <pc:docMk/>
            <pc:sldMk cId="2415215138" sldId="310"/>
            <ac:picMk id="4" creationId="{F0CD7063-3C07-96EC-F99D-1ABF1BCBF715}"/>
          </ac:picMkLst>
        </pc:picChg>
      </pc:sldChg>
      <pc:sldChg chg="delSp">
        <pc:chgData name="Simbana Mendia, Mr. Ronaldo Ismael" userId="S::rs77853p@pace.edu::d339df22-351e-4740-be2e-36312e7c5015" providerId="AD" clId="Web-{D518E076-4AA5-4E61-B3F6-BF76E5B5E7DA}" dt="2024-02-13T02:19:51.313" v="22"/>
        <pc:sldMkLst>
          <pc:docMk/>
          <pc:sldMk cId="3167737356" sldId="313"/>
        </pc:sldMkLst>
        <pc:picChg chg="del">
          <ac:chgData name="Simbana Mendia, Mr. Ronaldo Ismael" userId="S::rs77853p@pace.edu::d339df22-351e-4740-be2e-36312e7c5015" providerId="AD" clId="Web-{D518E076-4AA5-4E61-B3F6-BF76E5B5E7DA}" dt="2024-02-13T02:19:51.313" v="22"/>
          <ac:picMkLst>
            <pc:docMk/>
            <pc:sldMk cId="3167737356" sldId="313"/>
            <ac:picMk id="4" creationId="{B41CAA6A-7A34-D702-C0FA-36F5161E3944}"/>
          </ac:picMkLst>
        </pc:picChg>
      </pc:sldChg>
      <pc:sldChg chg="delSp">
        <pc:chgData name="Simbana Mendia, Mr. Ronaldo Ismael" userId="S::rs77853p@pace.edu::d339df22-351e-4740-be2e-36312e7c5015" providerId="AD" clId="Web-{D518E076-4AA5-4E61-B3F6-BF76E5B5E7DA}" dt="2024-02-13T02:18:11.357" v="14"/>
        <pc:sldMkLst>
          <pc:docMk/>
          <pc:sldMk cId="3913892808" sldId="314"/>
        </pc:sldMkLst>
        <pc:picChg chg="del">
          <ac:chgData name="Simbana Mendia, Mr. Ronaldo Ismael" userId="S::rs77853p@pace.edu::d339df22-351e-4740-be2e-36312e7c5015" providerId="AD" clId="Web-{D518E076-4AA5-4E61-B3F6-BF76E5B5E7DA}" dt="2024-02-13T02:18:11.357" v="14"/>
          <ac:picMkLst>
            <pc:docMk/>
            <pc:sldMk cId="3913892808" sldId="314"/>
            <ac:picMk id="4" creationId="{793BFAE2-64F5-261D-23EE-57CB2FCC5BFD}"/>
          </ac:picMkLst>
        </pc:picChg>
      </pc:sldChg>
      <pc:sldChg chg="delSp">
        <pc:chgData name="Simbana Mendia, Mr. Ronaldo Ismael" userId="S::rs77853p@pace.edu::d339df22-351e-4740-be2e-36312e7c5015" providerId="AD" clId="Web-{D518E076-4AA5-4E61-B3F6-BF76E5B5E7DA}" dt="2024-02-13T02:18:26.842" v="15"/>
        <pc:sldMkLst>
          <pc:docMk/>
          <pc:sldMk cId="4127277671" sldId="319"/>
        </pc:sldMkLst>
        <pc:picChg chg="del">
          <ac:chgData name="Simbana Mendia, Mr. Ronaldo Ismael" userId="S::rs77853p@pace.edu::d339df22-351e-4740-be2e-36312e7c5015" providerId="AD" clId="Web-{D518E076-4AA5-4E61-B3F6-BF76E5B5E7DA}" dt="2024-02-13T02:18:26.842" v="15"/>
          <ac:picMkLst>
            <pc:docMk/>
            <pc:sldMk cId="4127277671" sldId="319"/>
            <ac:picMk id="4" creationId="{D5F2DB53-DBAB-089F-90CF-23692D383FC7}"/>
          </ac:picMkLst>
        </pc:picChg>
      </pc:sldChg>
      <pc:sldChg chg="delSp">
        <pc:chgData name="Simbana Mendia, Mr. Ronaldo Ismael" userId="S::rs77853p@pace.edu::d339df22-351e-4740-be2e-36312e7c5015" providerId="AD" clId="Web-{D518E076-4AA5-4E61-B3F6-BF76E5B5E7DA}" dt="2024-02-13T02:19:51.438" v="27"/>
        <pc:sldMkLst>
          <pc:docMk/>
          <pc:sldMk cId="158254258" sldId="328"/>
        </pc:sldMkLst>
        <pc:picChg chg="del">
          <ac:chgData name="Simbana Mendia, Mr. Ronaldo Ismael" userId="S::rs77853p@pace.edu::d339df22-351e-4740-be2e-36312e7c5015" providerId="AD" clId="Web-{D518E076-4AA5-4E61-B3F6-BF76E5B5E7DA}" dt="2024-02-13T02:19:51.438" v="27"/>
          <ac:picMkLst>
            <pc:docMk/>
            <pc:sldMk cId="158254258" sldId="328"/>
            <ac:picMk id="7" creationId="{0324D749-66F4-CC22-6BBB-C3FBAE91F84D}"/>
          </ac:picMkLst>
        </pc:picChg>
      </pc:sldChg>
      <pc:sldChg chg="delSp">
        <pc:chgData name="Simbana Mendia, Mr. Ronaldo Ismael" userId="S::rs77853p@pace.edu::d339df22-351e-4740-be2e-36312e7c5015" providerId="AD" clId="Web-{D518E076-4AA5-4E61-B3F6-BF76E5B5E7DA}" dt="2024-02-13T02:19:51.407" v="26"/>
        <pc:sldMkLst>
          <pc:docMk/>
          <pc:sldMk cId="3188447725" sldId="331"/>
        </pc:sldMkLst>
        <pc:picChg chg="del">
          <ac:chgData name="Simbana Mendia, Mr. Ronaldo Ismael" userId="S::rs77853p@pace.edu::d339df22-351e-4740-be2e-36312e7c5015" providerId="AD" clId="Web-{D518E076-4AA5-4E61-B3F6-BF76E5B5E7DA}" dt="2024-02-13T02:19:51.407" v="26"/>
          <ac:picMkLst>
            <pc:docMk/>
            <pc:sldMk cId="3188447725" sldId="331"/>
            <ac:picMk id="7" creationId="{4F6FA425-1A92-2BC6-C6F1-5626219E4A08}"/>
          </ac:picMkLst>
        </pc:picChg>
      </pc:sldChg>
      <pc:sldChg chg="delSp">
        <pc:chgData name="Simbana Mendia, Mr. Ronaldo Ismael" userId="S::rs77853p@pace.edu::d339df22-351e-4740-be2e-36312e7c5015" providerId="AD" clId="Web-{D518E076-4AA5-4E61-B3F6-BF76E5B5E7DA}" dt="2024-02-13T02:19:51.375" v="25"/>
        <pc:sldMkLst>
          <pc:docMk/>
          <pc:sldMk cId="2419062202" sldId="332"/>
        </pc:sldMkLst>
        <pc:picChg chg="del">
          <ac:chgData name="Simbana Mendia, Mr. Ronaldo Ismael" userId="S::rs77853p@pace.edu::d339df22-351e-4740-be2e-36312e7c5015" providerId="AD" clId="Web-{D518E076-4AA5-4E61-B3F6-BF76E5B5E7DA}" dt="2024-02-13T02:19:51.375" v="25"/>
          <ac:picMkLst>
            <pc:docMk/>
            <pc:sldMk cId="2419062202" sldId="332"/>
            <ac:picMk id="7" creationId="{FA32882C-0F12-60B8-7F0C-A1D7F3883075}"/>
          </ac:picMkLst>
        </pc:picChg>
      </pc:sldChg>
      <pc:sldChg chg="delSp">
        <pc:chgData name="Simbana Mendia, Mr. Ronaldo Ismael" userId="S::rs77853p@pace.edu::d339df22-351e-4740-be2e-36312e7c5015" providerId="AD" clId="Web-{D518E076-4AA5-4E61-B3F6-BF76E5B5E7DA}" dt="2024-02-13T02:18:26.873" v="16"/>
        <pc:sldMkLst>
          <pc:docMk/>
          <pc:sldMk cId="1840842517" sldId="334"/>
        </pc:sldMkLst>
        <pc:picChg chg="del">
          <ac:chgData name="Simbana Mendia, Mr. Ronaldo Ismael" userId="S::rs77853p@pace.edu::d339df22-351e-4740-be2e-36312e7c5015" providerId="AD" clId="Web-{D518E076-4AA5-4E61-B3F6-BF76E5B5E7DA}" dt="2024-02-13T02:18:26.873" v="16"/>
          <ac:picMkLst>
            <pc:docMk/>
            <pc:sldMk cId="1840842517" sldId="334"/>
            <ac:picMk id="3" creationId="{D782EF4B-9836-D805-CFD7-C25734765735}"/>
          </ac:picMkLst>
        </pc:picChg>
      </pc:sldChg>
      <pc:sldChg chg="delSp modSp">
        <pc:chgData name="Simbana Mendia, Mr. Ronaldo Ismael" userId="S::rs77853p@pace.edu::d339df22-351e-4740-be2e-36312e7c5015" providerId="AD" clId="Web-{D518E076-4AA5-4E61-B3F6-BF76E5B5E7DA}" dt="2024-02-13T02:19:06.046" v="18"/>
        <pc:sldMkLst>
          <pc:docMk/>
          <pc:sldMk cId="3253042618" sldId="341"/>
        </pc:sldMkLst>
        <pc:picChg chg="del mod">
          <ac:chgData name="Simbana Mendia, Mr. Ronaldo Ismael" userId="S::rs77853p@pace.edu::d339df22-351e-4740-be2e-36312e7c5015" providerId="AD" clId="Web-{D518E076-4AA5-4E61-B3F6-BF76E5B5E7DA}" dt="2024-02-13T02:19:06.046" v="18"/>
          <ac:picMkLst>
            <pc:docMk/>
            <pc:sldMk cId="3253042618" sldId="341"/>
            <ac:picMk id="131" creationId="{328C77F5-B2A7-1EFD-B8D9-42BFA970932D}"/>
          </ac:picMkLst>
        </pc:picChg>
      </pc:sldChg>
      <pc:sldChg chg="delSp">
        <pc:chgData name="Simbana Mendia, Mr. Ronaldo Ismael" userId="S::rs77853p@pace.edu::d339df22-351e-4740-be2e-36312e7c5015" providerId="AD" clId="Web-{D518E076-4AA5-4E61-B3F6-BF76E5B5E7DA}" dt="2024-02-13T02:19:06.093" v="19"/>
        <pc:sldMkLst>
          <pc:docMk/>
          <pc:sldMk cId="1287256788" sldId="342"/>
        </pc:sldMkLst>
        <pc:picChg chg="del">
          <ac:chgData name="Simbana Mendia, Mr. Ronaldo Ismael" userId="S::rs77853p@pace.edu::d339df22-351e-4740-be2e-36312e7c5015" providerId="AD" clId="Web-{D518E076-4AA5-4E61-B3F6-BF76E5B5E7DA}" dt="2024-02-13T02:19:06.093" v="19"/>
          <ac:picMkLst>
            <pc:docMk/>
            <pc:sldMk cId="1287256788" sldId="342"/>
            <ac:picMk id="67" creationId="{F0049E07-5A78-5EAF-271E-8CAD93A6D0BB}"/>
          </ac:picMkLst>
        </pc:picChg>
      </pc:sldChg>
      <pc:sldChg chg="delSp">
        <pc:chgData name="Simbana Mendia, Mr. Ronaldo Ismael" userId="S::rs77853p@pace.edu::d339df22-351e-4740-be2e-36312e7c5015" providerId="AD" clId="Web-{D518E076-4AA5-4E61-B3F6-BF76E5B5E7DA}" dt="2024-02-13T02:19:06.140" v="20"/>
        <pc:sldMkLst>
          <pc:docMk/>
          <pc:sldMk cId="3868011192" sldId="343"/>
        </pc:sldMkLst>
        <pc:picChg chg="del">
          <ac:chgData name="Simbana Mendia, Mr. Ronaldo Ismael" userId="S::rs77853p@pace.edu::d339df22-351e-4740-be2e-36312e7c5015" providerId="AD" clId="Web-{D518E076-4AA5-4E61-B3F6-BF76E5B5E7DA}" dt="2024-02-13T02:19:06.140" v="20"/>
          <ac:picMkLst>
            <pc:docMk/>
            <pc:sldMk cId="3868011192" sldId="343"/>
            <ac:picMk id="80" creationId="{D94B9A69-2AA8-760D-E950-119496A7087D}"/>
          </ac:picMkLst>
        </pc:picChg>
      </pc:sldChg>
      <pc:sldChg chg="delSp">
        <pc:chgData name="Simbana Mendia, Mr. Ronaldo Ismael" userId="S::rs77853p@pace.edu::d339df22-351e-4740-be2e-36312e7c5015" providerId="AD" clId="Web-{D518E076-4AA5-4E61-B3F6-BF76E5B5E7DA}" dt="2024-02-13T02:19:06.187" v="21"/>
        <pc:sldMkLst>
          <pc:docMk/>
          <pc:sldMk cId="998111615" sldId="344"/>
        </pc:sldMkLst>
        <pc:picChg chg="del">
          <ac:chgData name="Simbana Mendia, Mr. Ronaldo Ismael" userId="S::rs77853p@pace.edu::d339df22-351e-4740-be2e-36312e7c5015" providerId="AD" clId="Web-{D518E076-4AA5-4E61-B3F6-BF76E5B5E7DA}" dt="2024-02-13T02:19:06.187" v="21"/>
          <ac:picMkLst>
            <pc:docMk/>
            <pc:sldMk cId="998111615" sldId="344"/>
            <ac:picMk id="114" creationId="{C7636DB0-32A1-5F3C-7798-98161F105951}"/>
          </ac:picMkLst>
        </pc:picChg>
      </pc:sldChg>
      <pc:sldChg chg="delSp">
        <pc:chgData name="Simbana Mendia, Mr. Ronaldo Ismael" userId="S::rs77853p@pace.edu::d339df22-351e-4740-be2e-36312e7c5015" providerId="AD" clId="Web-{D518E076-4AA5-4E61-B3F6-BF76E5B5E7DA}" dt="2024-02-13T02:20:58.206" v="29"/>
        <pc:sldMkLst>
          <pc:docMk/>
          <pc:sldMk cId="3268754445" sldId="348"/>
        </pc:sldMkLst>
        <pc:picChg chg="del">
          <ac:chgData name="Simbana Mendia, Mr. Ronaldo Ismael" userId="S::rs77853p@pace.edu::d339df22-351e-4740-be2e-36312e7c5015" providerId="AD" clId="Web-{D518E076-4AA5-4E61-B3F6-BF76E5B5E7DA}" dt="2024-02-13T02:20:58.206" v="29"/>
          <ac:picMkLst>
            <pc:docMk/>
            <pc:sldMk cId="3268754445" sldId="348"/>
            <ac:picMk id="4" creationId="{B0DEDD25-FA18-F5D0-F107-5FB012B84510}"/>
          </ac:picMkLst>
        </pc:picChg>
      </pc:sldChg>
    </pc:docChg>
  </pc:docChgLst>
  <pc:docChgLst>
    <pc:chgData name="Simbana Mendia, Mr. Ronaldo Ismael" userId="S::rs77853p@pace.edu::d339df22-351e-4740-be2e-36312e7c5015" providerId="AD" clId="Web-{78D5868F-7338-DFC3-1EE7-9C4ABC23ADD1}"/>
    <pc:docChg chg="modSld">
      <pc:chgData name="Simbana Mendia, Mr. Ronaldo Ismael" userId="S::rs77853p@pace.edu::d339df22-351e-4740-be2e-36312e7c5015" providerId="AD" clId="Web-{78D5868F-7338-DFC3-1EE7-9C4ABC23ADD1}" dt="2024-02-13T22:27:29.836" v="3" actId="1076"/>
      <pc:docMkLst>
        <pc:docMk/>
      </pc:docMkLst>
      <pc:sldChg chg="modSp">
        <pc:chgData name="Simbana Mendia, Mr. Ronaldo Ismael" userId="S::rs77853p@pace.edu::d339df22-351e-4740-be2e-36312e7c5015" providerId="AD" clId="Web-{78D5868F-7338-DFC3-1EE7-9C4ABC23ADD1}" dt="2024-02-13T22:27:29.836" v="3" actId="1076"/>
        <pc:sldMkLst>
          <pc:docMk/>
          <pc:sldMk cId="2710594986" sldId="351"/>
        </pc:sldMkLst>
        <pc:grpChg chg="mod">
          <ac:chgData name="Simbana Mendia, Mr. Ronaldo Ismael" userId="S::rs77853p@pace.edu::d339df22-351e-4740-be2e-36312e7c5015" providerId="AD" clId="Web-{78D5868F-7338-DFC3-1EE7-9C4ABC23ADD1}" dt="2024-02-13T22:27:29.836" v="3" actId="1076"/>
          <ac:grpSpMkLst>
            <pc:docMk/>
            <pc:sldMk cId="2710594986" sldId="351"/>
            <ac:grpSpMk id="10" creationId="{ED958498-E3EC-3C36-2227-02E37BDDA498}"/>
          </ac:grpSpMkLst>
        </pc:grpChg>
      </pc:sldChg>
    </pc:docChg>
  </pc:docChgLst>
  <pc:docChgLst>
    <pc:chgData name="Capistran, Ms. Marla Maritza" userId="S::mc08144p@pace.edu::1b3f2ebe-684b-4c5f-93e9-bb82f2159dc8" providerId="AD" clId="Web-{21A682BA-EF3C-2189-F62E-8A27B298DBB0}"/>
    <pc:docChg chg="addSld delSld modSld sldOrd">
      <pc:chgData name="Capistran, Ms. Marla Maritza" userId="S::mc08144p@pace.edu::1b3f2ebe-684b-4c5f-93e9-bb82f2159dc8" providerId="AD" clId="Web-{21A682BA-EF3C-2189-F62E-8A27B298DBB0}" dt="2024-02-13T01:59:31.006" v="568" actId="1076"/>
      <pc:docMkLst>
        <pc:docMk/>
      </pc:docMkLst>
      <pc:sldChg chg="modSp addAnim delAnim">
        <pc:chgData name="Capistran, Ms. Marla Maritza" userId="S::mc08144p@pace.edu::1b3f2ebe-684b-4c5f-93e9-bb82f2159dc8" providerId="AD" clId="Web-{21A682BA-EF3C-2189-F62E-8A27B298DBB0}" dt="2024-02-13T00:02:28.367" v="59" actId="20577"/>
        <pc:sldMkLst>
          <pc:docMk/>
          <pc:sldMk cId="3409388650" sldId="273"/>
        </pc:sldMkLst>
        <pc:spChg chg="mod">
          <ac:chgData name="Capistran, Ms. Marla Maritza" userId="S::mc08144p@pace.edu::1b3f2ebe-684b-4c5f-93e9-bb82f2159dc8" providerId="AD" clId="Web-{21A682BA-EF3C-2189-F62E-8A27B298DBB0}" dt="2024-02-13T00:02:28.367" v="59" actId="20577"/>
          <ac:spMkLst>
            <pc:docMk/>
            <pc:sldMk cId="3409388650" sldId="273"/>
            <ac:spMk id="10" creationId="{E27AECCC-BD69-0E84-117E-EBFFAA53E08D}"/>
          </ac:spMkLst>
        </pc:spChg>
      </pc:sldChg>
      <pc:sldChg chg="addSp modSp">
        <pc:chgData name="Capistran, Ms. Marla Maritza" userId="S::mc08144p@pace.edu::1b3f2ebe-684b-4c5f-93e9-bb82f2159dc8" providerId="AD" clId="Web-{21A682BA-EF3C-2189-F62E-8A27B298DBB0}" dt="2024-02-13T00:34:01.659" v="126" actId="1076"/>
        <pc:sldMkLst>
          <pc:docMk/>
          <pc:sldMk cId="481852211" sldId="279"/>
        </pc:sldMkLst>
        <pc:picChg chg="add mod modCrop">
          <ac:chgData name="Capistran, Ms. Marla Maritza" userId="S::mc08144p@pace.edu::1b3f2ebe-684b-4c5f-93e9-bb82f2159dc8" providerId="AD" clId="Web-{21A682BA-EF3C-2189-F62E-8A27B298DBB0}" dt="2024-02-13T00:34:01.659" v="126" actId="1076"/>
          <ac:picMkLst>
            <pc:docMk/>
            <pc:sldMk cId="481852211" sldId="279"/>
            <ac:picMk id="2" creationId="{B80D3024-D07D-997C-BF84-230F654C13D7}"/>
          </ac:picMkLst>
        </pc:picChg>
        <pc:picChg chg="ord">
          <ac:chgData name="Capistran, Ms. Marla Maritza" userId="S::mc08144p@pace.edu::1b3f2ebe-684b-4c5f-93e9-bb82f2159dc8" providerId="AD" clId="Web-{21A682BA-EF3C-2189-F62E-8A27B298DBB0}" dt="2024-02-13T00:29:39.431" v="116"/>
          <ac:picMkLst>
            <pc:docMk/>
            <pc:sldMk cId="481852211" sldId="279"/>
            <ac:picMk id="4" creationId="{B0DEDD25-FA18-F5D0-F107-5FB012B84510}"/>
          </ac:picMkLst>
        </pc:picChg>
      </pc:sldChg>
      <pc:sldChg chg="addSp modSp">
        <pc:chgData name="Capistran, Ms. Marla Maritza" userId="S::mc08144p@pace.edu::1b3f2ebe-684b-4c5f-93e9-bb82f2159dc8" providerId="AD" clId="Web-{21A682BA-EF3C-2189-F62E-8A27B298DBB0}" dt="2024-02-13T01:53:13.072" v="557" actId="1076"/>
        <pc:sldMkLst>
          <pc:docMk/>
          <pc:sldMk cId="1321847648" sldId="280"/>
        </pc:sldMkLst>
        <pc:picChg chg="add mod">
          <ac:chgData name="Capistran, Ms. Marla Maritza" userId="S::mc08144p@pace.edu::1b3f2ebe-684b-4c5f-93e9-bb82f2159dc8" providerId="AD" clId="Web-{21A682BA-EF3C-2189-F62E-8A27B298DBB0}" dt="2024-02-13T01:53:12.994" v="556" actId="1076"/>
          <ac:picMkLst>
            <pc:docMk/>
            <pc:sldMk cId="1321847648" sldId="280"/>
            <ac:picMk id="2" creationId="{F3AFD0A7-5228-7FFA-2D70-295E587DD566}"/>
          </ac:picMkLst>
        </pc:picChg>
        <pc:picChg chg="ord">
          <ac:chgData name="Capistran, Ms. Marla Maritza" userId="S::mc08144p@pace.edu::1b3f2ebe-684b-4c5f-93e9-bb82f2159dc8" providerId="AD" clId="Web-{21A682BA-EF3C-2189-F62E-8A27B298DBB0}" dt="2024-02-13T01:52:59.759" v="555"/>
          <ac:picMkLst>
            <pc:docMk/>
            <pc:sldMk cId="1321847648" sldId="280"/>
            <ac:picMk id="4" creationId="{94A9F3B1-5B27-4337-87D2-1F1AB9BA8E6B}"/>
          </ac:picMkLst>
        </pc:picChg>
        <pc:picChg chg="add mod">
          <ac:chgData name="Capistran, Ms. Marla Maritza" userId="S::mc08144p@pace.edu::1b3f2ebe-684b-4c5f-93e9-bb82f2159dc8" providerId="AD" clId="Web-{21A682BA-EF3C-2189-F62E-8A27B298DBB0}" dt="2024-02-13T01:53:13.072" v="557" actId="1076"/>
          <ac:picMkLst>
            <pc:docMk/>
            <pc:sldMk cId="1321847648" sldId="280"/>
            <ac:picMk id="6" creationId="{B8890AE9-8A7D-80C7-E000-C0BF13B73F4C}"/>
          </ac:picMkLst>
        </pc:picChg>
      </pc:sldChg>
      <pc:sldChg chg="addSp modSp">
        <pc:chgData name="Capistran, Ms. Marla Maritza" userId="S::mc08144p@pace.edu::1b3f2ebe-684b-4c5f-93e9-bb82f2159dc8" providerId="AD" clId="Web-{21A682BA-EF3C-2189-F62E-8A27B298DBB0}" dt="2024-02-13T01:59:31.006" v="568" actId="1076"/>
        <pc:sldMkLst>
          <pc:docMk/>
          <pc:sldMk cId="1177391110" sldId="282"/>
        </pc:sldMkLst>
        <pc:spChg chg="mod">
          <ac:chgData name="Capistran, Ms. Marla Maritza" userId="S::mc08144p@pace.edu::1b3f2ebe-684b-4c5f-93e9-bb82f2159dc8" providerId="AD" clId="Web-{21A682BA-EF3C-2189-F62E-8A27B298DBB0}" dt="2024-02-13T01:59:14.381" v="565" actId="20577"/>
          <ac:spMkLst>
            <pc:docMk/>
            <pc:sldMk cId="1177391110" sldId="282"/>
            <ac:spMk id="2" creationId="{5BE53F88-DC3E-46DA-0300-80F69A818E11}"/>
          </ac:spMkLst>
        </pc:spChg>
        <pc:picChg chg="add mod">
          <ac:chgData name="Capistran, Ms. Marla Maritza" userId="S::mc08144p@pace.edu::1b3f2ebe-684b-4c5f-93e9-bb82f2159dc8" providerId="AD" clId="Web-{21A682BA-EF3C-2189-F62E-8A27B298DBB0}" dt="2024-02-13T01:59:31.006" v="568" actId="1076"/>
          <ac:picMkLst>
            <pc:docMk/>
            <pc:sldMk cId="1177391110" sldId="282"/>
            <ac:picMk id="6" creationId="{B035A91C-692D-6B0D-B285-1A896D6BC079}"/>
          </ac:picMkLst>
        </pc:picChg>
      </pc:sldChg>
      <pc:sldChg chg="delSp modSp">
        <pc:chgData name="Capistran, Ms. Marla Maritza" userId="S::mc08144p@pace.edu::1b3f2ebe-684b-4c5f-93e9-bb82f2159dc8" providerId="AD" clId="Web-{21A682BA-EF3C-2189-F62E-8A27B298DBB0}" dt="2024-02-13T01:45:09.384" v="535" actId="20577"/>
        <pc:sldMkLst>
          <pc:docMk/>
          <pc:sldMk cId="2994316976" sldId="309"/>
        </pc:sldMkLst>
        <pc:spChg chg="mod">
          <ac:chgData name="Capistran, Ms. Marla Maritza" userId="S::mc08144p@pace.edu::1b3f2ebe-684b-4c5f-93e9-bb82f2159dc8" providerId="AD" clId="Web-{21A682BA-EF3C-2189-F62E-8A27B298DBB0}" dt="2024-02-13T01:45:09.384" v="535" actId="20577"/>
          <ac:spMkLst>
            <pc:docMk/>
            <pc:sldMk cId="2994316976" sldId="309"/>
            <ac:spMk id="7" creationId="{6AD0BC54-71C5-5609-31DF-6603FD966CE0}"/>
          </ac:spMkLst>
        </pc:spChg>
        <pc:spChg chg="mod">
          <ac:chgData name="Capistran, Ms. Marla Maritza" userId="S::mc08144p@pace.edu::1b3f2ebe-684b-4c5f-93e9-bb82f2159dc8" providerId="AD" clId="Web-{21A682BA-EF3C-2189-F62E-8A27B298DBB0}" dt="2024-02-13T01:02:54.545" v="300" actId="1076"/>
          <ac:spMkLst>
            <pc:docMk/>
            <pc:sldMk cId="2994316976" sldId="309"/>
            <ac:spMk id="31" creationId="{62BFA725-93EA-58D4-FA13-F539963BCC0D}"/>
          </ac:spMkLst>
        </pc:spChg>
        <pc:spChg chg="mod">
          <ac:chgData name="Capistran, Ms. Marla Maritza" userId="S::mc08144p@pace.edu::1b3f2ebe-684b-4c5f-93e9-bb82f2159dc8" providerId="AD" clId="Web-{21A682BA-EF3C-2189-F62E-8A27B298DBB0}" dt="2024-02-13T00:55:08.013" v="293" actId="1076"/>
          <ac:spMkLst>
            <pc:docMk/>
            <pc:sldMk cId="2994316976" sldId="309"/>
            <ac:spMk id="34" creationId="{36CBAD7E-78AF-D00A-3887-53DA7FFB143E}"/>
          </ac:spMkLst>
        </pc:spChg>
        <pc:spChg chg="mod">
          <ac:chgData name="Capistran, Ms. Marla Maritza" userId="S::mc08144p@pace.edu::1b3f2ebe-684b-4c5f-93e9-bb82f2159dc8" providerId="AD" clId="Web-{21A682BA-EF3C-2189-F62E-8A27B298DBB0}" dt="2024-02-13T00:55:08.217" v="294" actId="1076"/>
          <ac:spMkLst>
            <pc:docMk/>
            <pc:sldMk cId="2994316976" sldId="309"/>
            <ac:spMk id="35" creationId="{2084FD8B-14D4-C088-3DBB-C27C8E477EA3}"/>
          </ac:spMkLst>
        </pc:spChg>
        <pc:spChg chg="mod">
          <ac:chgData name="Capistran, Ms. Marla Maritza" userId="S::mc08144p@pace.edu::1b3f2ebe-684b-4c5f-93e9-bb82f2159dc8" providerId="AD" clId="Web-{21A682BA-EF3C-2189-F62E-8A27B298DBB0}" dt="2024-02-13T00:50:19.113" v="271" actId="20577"/>
          <ac:spMkLst>
            <pc:docMk/>
            <pc:sldMk cId="2994316976" sldId="309"/>
            <ac:spMk id="65" creationId="{6C02174A-AF37-42BB-97D1-48A122EF7BA4}"/>
          </ac:spMkLst>
        </pc:spChg>
        <pc:grpChg chg="mod">
          <ac:chgData name="Capistran, Ms. Marla Maritza" userId="S::mc08144p@pace.edu::1b3f2ebe-684b-4c5f-93e9-bb82f2159dc8" providerId="AD" clId="Web-{21A682BA-EF3C-2189-F62E-8A27B298DBB0}" dt="2024-02-13T00:55:22.576" v="298" actId="1076"/>
          <ac:grpSpMkLst>
            <pc:docMk/>
            <pc:sldMk cId="2994316976" sldId="309"/>
            <ac:grpSpMk id="36" creationId="{97670357-C3DD-F927-67C9-E8FC1FD5F258}"/>
          </ac:grpSpMkLst>
        </pc:grpChg>
        <pc:grpChg chg="del">
          <ac:chgData name="Capistran, Ms. Marla Maritza" userId="S::mc08144p@pace.edu::1b3f2ebe-684b-4c5f-93e9-bb82f2159dc8" providerId="AD" clId="Web-{21A682BA-EF3C-2189-F62E-8A27B298DBB0}" dt="2024-02-13T00:55:12.998" v="296"/>
          <ac:grpSpMkLst>
            <pc:docMk/>
            <pc:sldMk cId="2994316976" sldId="309"/>
            <ac:grpSpMk id="59" creationId="{265C1B59-8B53-A7EB-5872-A72343E8512D}"/>
          </ac:grpSpMkLst>
        </pc:grpChg>
        <pc:picChg chg="del">
          <ac:chgData name="Capistran, Ms. Marla Maritza" userId="S::mc08144p@pace.edu::1b3f2ebe-684b-4c5f-93e9-bb82f2159dc8" providerId="AD" clId="Web-{21A682BA-EF3C-2189-F62E-8A27B298DBB0}" dt="2024-02-13T00:55:13.373" v="297"/>
          <ac:picMkLst>
            <pc:docMk/>
            <pc:sldMk cId="2994316976" sldId="309"/>
            <ac:picMk id="67" creationId="{225C8F04-3369-5402-2A37-4ABBB0AC9BB7}"/>
          </ac:picMkLst>
        </pc:picChg>
      </pc:sldChg>
      <pc:sldChg chg="del">
        <pc:chgData name="Capistran, Ms. Marla Maritza" userId="S::mc08144p@pace.edu::1b3f2ebe-684b-4c5f-93e9-bb82f2159dc8" providerId="AD" clId="Web-{21A682BA-EF3C-2189-F62E-8A27B298DBB0}" dt="2024-02-13T00:55:08.357" v="295"/>
        <pc:sldMkLst>
          <pc:docMk/>
          <pc:sldMk cId="689680501" sldId="311"/>
        </pc:sldMkLst>
      </pc:sldChg>
      <pc:sldChg chg="delSp modSp">
        <pc:chgData name="Capistran, Ms. Marla Maritza" userId="S::mc08144p@pace.edu::1b3f2ebe-684b-4c5f-93e9-bb82f2159dc8" providerId="AD" clId="Web-{21A682BA-EF3C-2189-F62E-8A27B298DBB0}" dt="2024-02-13T01:45:47.635" v="539" actId="20577"/>
        <pc:sldMkLst>
          <pc:docMk/>
          <pc:sldMk cId="3913892808" sldId="314"/>
        </pc:sldMkLst>
        <pc:spChg chg="mod">
          <ac:chgData name="Capistran, Ms. Marla Maritza" userId="S::mc08144p@pace.edu::1b3f2ebe-684b-4c5f-93e9-bb82f2159dc8" providerId="AD" clId="Web-{21A682BA-EF3C-2189-F62E-8A27B298DBB0}" dt="2024-02-13T01:45:15.821" v="537" actId="20577"/>
          <ac:spMkLst>
            <pc:docMk/>
            <pc:sldMk cId="3913892808" sldId="314"/>
            <ac:spMk id="7" creationId="{6AD0BC54-71C5-5609-31DF-6603FD966CE0}"/>
          </ac:spMkLst>
        </pc:spChg>
        <pc:spChg chg="mod">
          <ac:chgData name="Capistran, Ms. Marla Maritza" userId="S::mc08144p@pace.edu::1b3f2ebe-684b-4c5f-93e9-bb82f2159dc8" providerId="AD" clId="Web-{21A682BA-EF3C-2189-F62E-8A27B298DBB0}" dt="2024-02-13T01:23:16.668" v="309" actId="20577"/>
          <ac:spMkLst>
            <pc:docMk/>
            <pc:sldMk cId="3913892808" sldId="314"/>
            <ac:spMk id="61" creationId="{74193AF3-72E1-1E5F-227E-9A34838CC4BC}"/>
          </ac:spMkLst>
        </pc:spChg>
        <pc:spChg chg="mod">
          <ac:chgData name="Capistran, Ms. Marla Maritza" userId="S::mc08144p@pace.edu::1b3f2ebe-684b-4c5f-93e9-bb82f2159dc8" providerId="AD" clId="Web-{21A682BA-EF3C-2189-F62E-8A27B298DBB0}" dt="2024-02-13T01:30:34.229" v="378" actId="1076"/>
          <ac:spMkLst>
            <pc:docMk/>
            <pc:sldMk cId="3913892808" sldId="314"/>
            <ac:spMk id="62" creationId="{AD3E84A4-4993-9B83-594E-07A8EB08A2CE}"/>
          </ac:spMkLst>
        </pc:spChg>
        <pc:spChg chg="mod">
          <ac:chgData name="Capistran, Ms. Marla Maritza" userId="S::mc08144p@pace.edu::1b3f2ebe-684b-4c5f-93e9-bb82f2159dc8" providerId="AD" clId="Web-{21A682BA-EF3C-2189-F62E-8A27B298DBB0}" dt="2024-02-13T01:45:47.635" v="539" actId="20577"/>
          <ac:spMkLst>
            <pc:docMk/>
            <pc:sldMk cId="3913892808" sldId="314"/>
            <ac:spMk id="64" creationId="{38570B58-F043-63C2-F99C-CA023F15BC8C}"/>
          </ac:spMkLst>
        </pc:spChg>
        <pc:spChg chg="mod">
          <ac:chgData name="Capistran, Ms. Marla Maritza" userId="S::mc08144p@pace.edu::1b3f2ebe-684b-4c5f-93e9-bb82f2159dc8" providerId="AD" clId="Web-{21A682BA-EF3C-2189-F62E-8A27B298DBB0}" dt="2024-02-13T01:30:49.214" v="382" actId="14100"/>
          <ac:spMkLst>
            <pc:docMk/>
            <pc:sldMk cId="3913892808" sldId="314"/>
            <ac:spMk id="65" creationId="{6C02174A-AF37-42BB-97D1-48A122EF7BA4}"/>
          </ac:spMkLst>
        </pc:spChg>
        <pc:spChg chg="mod">
          <ac:chgData name="Capistran, Ms. Marla Maritza" userId="S::mc08144p@pace.edu::1b3f2ebe-684b-4c5f-93e9-bb82f2159dc8" providerId="AD" clId="Web-{21A682BA-EF3C-2189-F62E-8A27B298DBB0}" dt="2024-02-13T01:30:46.479" v="381" actId="14100"/>
          <ac:spMkLst>
            <pc:docMk/>
            <pc:sldMk cId="3913892808" sldId="314"/>
            <ac:spMk id="66" creationId="{79A0A557-451F-E560-58F4-F804427068A6}"/>
          </ac:spMkLst>
        </pc:spChg>
        <pc:grpChg chg="del">
          <ac:chgData name="Capistran, Ms. Marla Maritza" userId="S::mc08144p@pace.edu::1b3f2ebe-684b-4c5f-93e9-bb82f2159dc8" providerId="AD" clId="Web-{21A682BA-EF3C-2189-F62E-8A27B298DBB0}" dt="2024-02-13T01:30:17.228" v="376"/>
          <ac:grpSpMkLst>
            <pc:docMk/>
            <pc:sldMk cId="3913892808" sldId="314"/>
            <ac:grpSpMk id="6" creationId="{0681889D-C6AF-F652-6F48-C3A9CBCDE866}"/>
          </ac:grpSpMkLst>
        </pc:grpChg>
        <pc:grpChg chg="mod">
          <ac:chgData name="Capistran, Ms. Marla Maritza" userId="S::mc08144p@pace.edu::1b3f2ebe-684b-4c5f-93e9-bb82f2159dc8" providerId="AD" clId="Web-{21A682BA-EF3C-2189-F62E-8A27B298DBB0}" dt="2024-02-13T01:30:27.822" v="377" actId="1076"/>
          <ac:grpSpMkLst>
            <pc:docMk/>
            <pc:sldMk cId="3913892808" sldId="314"/>
            <ac:grpSpMk id="8" creationId="{55428F8D-D000-FEAA-7866-2053231D6340}"/>
          </ac:grpSpMkLst>
        </pc:grpChg>
      </pc:sldChg>
      <pc:sldChg chg="modSp add del">
        <pc:chgData name="Capistran, Ms. Marla Maritza" userId="S::mc08144p@pace.edu::1b3f2ebe-684b-4c5f-93e9-bb82f2159dc8" providerId="AD" clId="Web-{21A682BA-EF3C-2189-F62E-8A27B298DBB0}" dt="2024-02-13T01:38:24.917" v="413"/>
        <pc:sldMkLst>
          <pc:docMk/>
          <pc:sldMk cId="1851475915" sldId="315"/>
        </pc:sldMkLst>
        <pc:spChg chg="mod">
          <ac:chgData name="Capistran, Ms. Marla Maritza" userId="S::mc08144p@pace.edu::1b3f2ebe-684b-4c5f-93e9-bb82f2159dc8" providerId="AD" clId="Web-{21A682BA-EF3C-2189-F62E-8A27B298DBB0}" dt="2024-02-13T00:05:56.973" v="95" actId="14100"/>
          <ac:spMkLst>
            <pc:docMk/>
            <pc:sldMk cId="1851475915" sldId="315"/>
            <ac:spMk id="33" creationId="{DB14C55E-4B47-7E33-C054-7DB73B76D9C4}"/>
          </ac:spMkLst>
        </pc:spChg>
        <pc:spChg chg="mod">
          <ac:chgData name="Capistran, Ms. Marla Maritza" userId="S::mc08144p@pace.edu::1b3f2ebe-684b-4c5f-93e9-bb82f2159dc8" providerId="AD" clId="Web-{21A682BA-EF3C-2189-F62E-8A27B298DBB0}" dt="2024-02-13T00:38:12.745" v="187" actId="20577"/>
          <ac:spMkLst>
            <pc:docMk/>
            <pc:sldMk cId="1851475915" sldId="315"/>
            <ac:spMk id="35" creationId="{CC789C25-3D3F-E42F-B21B-F5E1476B33ED}"/>
          </ac:spMkLst>
        </pc:spChg>
        <pc:spChg chg="mod">
          <ac:chgData name="Capistran, Ms. Marla Maritza" userId="S::mc08144p@pace.edu::1b3f2ebe-684b-4c5f-93e9-bb82f2159dc8" providerId="AD" clId="Web-{21A682BA-EF3C-2189-F62E-8A27B298DBB0}" dt="2024-02-13T00:06:04.207" v="99" actId="20577"/>
          <ac:spMkLst>
            <pc:docMk/>
            <pc:sldMk cId="1851475915" sldId="315"/>
            <ac:spMk id="64" creationId="{69B72110-014D-22BB-DDD6-7BF255187A52}"/>
          </ac:spMkLst>
        </pc:spChg>
        <pc:spChg chg="mod">
          <ac:chgData name="Capistran, Ms. Marla Maritza" userId="S::mc08144p@pace.edu::1b3f2ebe-684b-4c5f-93e9-bb82f2159dc8" providerId="AD" clId="Web-{21A682BA-EF3C-2189-F62E-8A27B298DBB0}" dt="2024-02-13T00:39:58.296" v="264" actId="20577"/>
          <ac:spMkLst>
            <pc:docMk/>
            <pc:sldMk cId="1851475915" sldId="315"/>
            <ac:spMk id="66" creationId="{3EEAD8B8-746C-BC4B-98A5-1D5CDAB65571}"/>
          </ac:spMkLst>
        </pc:spChg>
      </pc:sldChg>
      <pc:sldChg chg="addSp delSp modSp">
        <pc:chgData name="Capistran, Ms. Marla Maritza" userId="S::mc08144p@pace.edu::1b3f2ebe-684b-4c5f-93e9-bb82f2159dc8" providerId="AD" clId="Web-{21A682BA-EF3C-2189-F62E-8A27B298DBB0}" dt="2024-02-13T01:45:21.384" v="538" actId="20577"/>
        <pc:sldMkLst>
          <pc:docMk/>
          <pc:sldMk cId="4127277671" sldId="319"/>
        </pc:sldMkLst>
        <pc:spChg chg="mod">
          <ac:chgData name="Capistran, Ms. Marla Maritza" userId="S::mc08144p@pace.edu::1b3f2ebe-684b-4c5f-93e9-bb82f2159dc8" providerId="AD" clId="Web-{21A682BA-EF3C-2189-F62E-8A27B298DBB0}" dt="2024-02-13T01:45:21.384" v="538" actId="20577"/>
          <ac:spMkLst>
            <pc:docMk/>
            <pc:sldMk cId="4127277671" sldId="319"/>
            <ac:spMk id="6" creationId="{FACA8B11-3A10-F111-6062-842BD19E4AF1}"/>
          </ac:spMkLst>
        </pc:spChg>
        <pc:spChg chg="mod">
          <ac:chgData name="Capistran, Ms. Marla Maritza" userId="S::mc08144p@pace.edu::1b3f2ebe-684b-4c5f-93e9-bb82f2159dc8" providerId="AD" clId="Web-{21A682BA-EF3C-2189-F62E-8A27B298DBB0}" dt="2024-02-13T01:32:04.889" v="387" actId="20577"/>
          <ac:spMkLst>
            <pc:docMk/>
            <pc:sldMk cId="4127277671" sldId="319"/>
            <ac:spMk id="20" creationId="{EF28D61E-EB4C-7FA8-DBB0-F163C691D693}"/>
          </ac:spMkLst>
        </pc:spChg>
        <pc:spChg chg="mod">
          <ac:chgData name="Capistran, Ms. Marla Maritza" userId="S::mc08144p@pace.edu::1b3f2ebe-684b-4c5f-93e9-bb82f2159dc8" providerId="AD" clId="Web-{21A682BA-EF3C-2189-F62E-8A27B298DBB0}" dt="2024-02-13T00:06:07.036" v="100" actId="20577"/>
          <ac:spMkLst>
            <pc:docMk/>
            <pc:sldMk cId="4127277671" sldId="319"/>
            <ac:spMk id="22" creationId="{5516FD19-23E0-0864-681D-1601CC27E309}"/>
          </ac:spMkLst>
        </pc:spChg>
        <pc:spChg chg="mod">
          <ac:chgData name="Capistran, Ms. Marla Maritza" userId="S::mc08144p@pace.edu::1b3f2ebe-684b-4c5f-93e9-bb82f2159dc8" providerId="AD" clId="Web-{21A682BA-EF3C-2189-F62E-8A27B298DBB0}" dt="2024-02-13T01:40:08.108" v="425" actId="20577"/>
          <ac:spMkLst>
            <pc:docMk/>
            <pc:sldMk cId="4127277671" sldId="319"/>
            <ac:spMk id="23" creationId="{0A6C5249-B1C2-7442-BFA8-BCA24E89EBF8}"/>
          </ac:spMkLst>
        </pc:spChg>
        <pc:spChg chg="mod">
          <ac:chgData name="Capistran, Ms. Marla Maritza" userId="S::mc08144p@pace.edu::1b3f2ebe-684b-4c5f-93e9-bb82f2159dc8" providerId="AD" clId="Web-{21A682BA-EF3C-2189-F62E-8A27B298DBB0}" dt="2024-02-13T01:43:53.506" v="534" actId="20577"/>
          <ac:spMkLst>
            <pc:docMk/>
            <pc:sldMk cId="4127277671" sldId="319"/>
            <ac:spMk id="24" creationId="{CF0BC1A2-90C0-3C7A-EB56-397D01E32A81}"/>
          </ac:spMkLst>
        </pc:spChg>
        <pc:spChg chg="mod">
          <ac:chgData name="Capistran, Ms. Marla Maritza" userId="S::mc08144p@pace.edu::1b3f2ebe-684b-4c5f-93e9-bb82f2159dc8" providerId="AD" clId="Web-{21A682BA-EF3C-2189-F62E-8A27B298DBB0}" dt="2024-02-13T00:03:36.308" v="64" actId="20577"/>
          <ac:spMkLst>
            <pc:docMk/>
            <pc:sldMk cId="4127277671" sldId="319"/>
            <ac:spMk id="31" creationId="{4FB75832-8338-26D3-68F6-A2F88828A3A3}"/>
          </ac:spMkLst>
        </pc:spChg>
        <pc:grpChg chg="add mod">
          <ac:chgData name="Capistran, Ms. Marla Maritza" userId="S::mc08144p@pace.edu::1b3f2ebe-684b-4c5f-93e9-bb82f2159dc8" providerId="AD" clId="Web-{21A682BA-EF3C-2189-F62E-8A27B298DBB0}" dt="2024-02-13T01:31:34.731" v="384" actId="1076"/>
          <ac:grpSpMkLst>
            <pc:docMk/>
            <pc:sldMk cId="4127277671" sldId="319"/>
            <ac:grpSpMk id="3" creationId="{57CAC539-835F-0505-44F1-7B523592AD80}"/>
          </ac:grpSpMkLst>
        </pc:grpChg>
        <pc:grpChg chg="del">
          <ac:chgData name="Capistran, Ms. Marla Maritza" userId="S::mc08144p@pace.edu::1b3f2ebe-684b-4c5f-93e9-bb82f2159dc8" providerId="AD" clId="Web-{21A682BA-EF3C-2189-F62E-8A27B298DBB0}" dt="2024-02-13T00:03:52.684" v="67"/>
          <ac:grpSpMkLst>
            <pc:docMk/>
            <pc:sldMk cId="4127277671" sldId="319"/>
            <ac:grpSpMk id="9" creationId="{419DCD03-B2C9-824A-9F37-058CAC1D72DC}"/>
          </ac:grpSpMkLst>
        </pc:grpChg>
        <pc:grpChg chg="mod">
          <ac:chgData name="Capistran, Ms. Marla Maritza" userId="S::mc08144p@pace.edu::1b3f2ebe-684b-4c5f-93e9-bb82f2159dc8" providerId="AD" clId="Web-{21A682BA-EF3C-2189-F62E-8A27B298DBB0}" dt="2024-02-13T00:06:22.427" v="102" actId="1076"/>
          <ac:grpSpMkLst>
            <pc:docMk/>
            <pc:sldMk cId="4127277671" sldId="319"/>
            <ac:grpSpMk id="18" creationId="{AD961905-01A0-27A0-41E1-2D98635F2040}"/>
          </ac:grpSpMkLst>
        </pc:grpChg>
      </pc:sldChg>
      <pc:sldChg chg="addSp modSp">
        <pc:chgData name="Capistran, Ms. Marla Maritza" userId="S::mc08144p@pace.edu::1b3f2ebe-684b-4c5f-93e9-bb82f2159dc8" providerId="AD" clId="Web-{21A682BA-EF3C-2189-F62E-8A27B298DBB0}" dt="2024-02-13T01:47:27.248" v="543"/>
        <pc:sldMkLst>
          <pc:docMk/>
          <pc:sldMk cId="1840842517" sldId="334"/>
        </pc:sldMkLst>
        <pc:picChg chg="add mod ord">
          <ac:chgData name="Capistran, Ms. Marla Maritza" userId="S::mc08144p@pace.edu::1b3f2ebe-684b-4c5f-93e9-bb82f2159dc8" providerId="AD" clId="Web-{21A682BA-EF3C-2189-F62E-8A27B298DBB0}" dt="2024-02-13T01:47:27.248" v="543"/>
          <ac:picMkLst>
            <pc:docMk/>
            <pc:sldMk cId="1840842517" sldId="334"/>
            <ac:picMk id="2" creationId="{F96DD26A-51F6-0F0D-45D9-EF9CD474D6C4}"/>
          </ac:picMkLst>
        </pc:picChg>
      </pc:sldChg>
      <pc:sldChg chg="addSp modSp">
        <pc:chgData name="Capistran, Ms. Marla Maritza" userId="S::mc08144p@pace.edu::1b3f2ebe-684b-4c5f-93e9-bb82f2159dc8" providerId="AD" clId="Web-{21A682BA-EF3C-2189-F62E-8A27B298DBB0}" dt="2024-02-13T01:51:00.395" v="547"/>
        <pc:sldMkLst>
          <pc:docMk/>
          <pc:sldMk cId="3890433406" sldId="335"/>
        </pc:sldMkLst>
        <pc:spChg chg="add mod">
          <ac:chgData name="Capistran, Ms. Marla Maritza" userId="S::mc08144p@pace.edu::1b3f2ebe-684b-4c5f-93e9-bb82f2159dc8" providerId="AD" clId="Web-{21A682BA-EF3C-2189-F62E-8A27B298DBB0}" dt="2024-02-13T01:51:00.395" v="547"/>
          <ac:spMkLst>
            <pc:docMk/>
            <pc:sldMk cId="3890433406" sldId="335"/>
            <ac:spMk id="2" creationId="{8ABE0A9E-7F85-31BF-9EEE-7E7FF7FDAD36}"/>
          </ac:spMkLst>
        </pc:spChg>
      </pc:sldChg>
      <pc:sldChg chg="addSp delSp">
        <pc:chgData name="Capistran, Ms. Marla Maritza" userId="S::mc08144p@pace.edu::1b3f2ebe-684b-4c5f-93e9-bb82f2159dc8" providerId="AD" clId="Web-{21A682BA-EF3C-2189-F62E-8A27B298DBB0}" dt="2024-02-12T23:55:09.937" v="7"/>
        <pc:sldMkLst>
          <pc:docMk/>
          <pc:sldMk cId="3868011192" sldId="343"/>
        </pc:sldMkLst>
        <pc:grpChg chg="add">
          <ac:chgData name="Capistran, Ms. Marla Maritza" userId="S::mc08144p@pace.edu::1b3f2ebe-684b-4c5f-93e9-bb82f2159dc8" providerId="AD" clId="Web-{21A682BA-EF3C-2189-F62E-8A27B298DBB0}" dt="2024-02-12T23:55:07.108" v="6"/>
          <ac:grpSpMkLst>
            <pc:docMk/>
            <pc:sldMk cId="3868011192" sldId="343"/>
            <ac:grpSpMk id="39" creationId="{3D90CCE6-2773-6682-4769-D26848B8632E}"/>
          </ac:grpSpMkLst>
        </pc:grpChg>
        <pc:grpChg chg="del">
          <ac:chgData name="Capistran, Ms. Marla Maritza" userId="S::mc08144p@pace.edu::1b3f2ebe-684b-4c5f-93e9-bb82f2159dc8" providerId="AD" clId="Web-{21A682BA-EF3C-2189-F62E-8A27B298DBB0}" dt="2024-02-12T23:55:05.499" v="5"/>
          <ac:grpSpMkLst>
            <pc:docMk/>
            <pc:sldMk cId="3868011192" sldId="343"/>
            <ac:grpSpMk id="50" creationId="{9980E8E3-7820-3F17-2CA7-FB49C27B87D1}"/>
          </ac:grpSpMkLst>
        </pc:grpChg>
        <pc:picChg chg="del">
          <ac:chgData name="Capistran, Ms. Marla Maritza" userId="S::mc08144p@pace.edu::1b3f2ebe-684b-4c5f-93e9-bb82f2159dc8" providerId="AD" clId="Web-{21A682BA-EF3C-2189-F62E-8A27B298DBB0}" dt="2024-02-12T23:55:09.937" v="7"/>
          <ac:picMkLst>
            <pc:docMk/>
            <pc:sldMk cId="3868011192" sldId="343"/>
            <ac:picMk id="87" creationId="{5C754A40-2C35-D7B0-843F-D7C7F74F6FC3}"/>
          </ac:picMkLst>
        </pc:picChg>
      </pc:sldChg>
      <pc:sldChg chg="addSp delSp">
        <pc:chgData name="Capistran, Ms. Marla Maritza" userId="S::mc08144p@pace.edu::1b3f2ebe-684b-4c5f-93e9-bb82f2159dc8" providerId="AD" clId="Web-{21A682BA-EF3C-2189-F62E-8A27B298DBB0}" dt="2024-02-12T23:54:53.701" v="4"/>
        <pc:sldMkLst>
          <pc:docMk/>
          <pc:sldMk cId="998111615" sldId="344"/>
        </pc:sldMkLst>
        <pc:grpChg chg="add">
          <ac:chgData name="Capistran, Ms. Marla Maritza" userId="S::mc08144p@pace.edu::1b3f2ebe-684b-4c5f-93e9-bb82f2159dc8" providerId="AD" clId="Web-{21A682BA-EF3C-2189-F62E-8A27B298DBB0}" dt="2024-02-12T23:54:53.701" v="4"/>
          <ac:grpSpMkLst>
            <pc:docMk/>
            <pc:sldMk cId="998111615" sldId="344"/>
            <ac:grpSpMk id="34" creationId="{6291A4D2-517A-0737-6424-44C0282C25BC}"/>
          </ac:grpSpMkLst>
        </pc:grpChg>
        <pc:grpChg chg="del">
          <ac:chgData name="Capistran, Ms. Marla Maritza" userId="S::mc08144p@pace.edu::1b3f2ebe-684b-4c5f-93e9-bb82f2159dc8" providerId="AD" clId="Web-{21A682BA-EF3C-2189-F62E-8A27B298DBB0}" dt="2024-02-12T23:54:51.311" v="3"/>
          <ac:grpSpMkLst>
            <pc:docMk/>
            <pc:sldMk cId="998111615" sldId="344"/>
            <ac:grpSpMk id="47" creationId="{9641DD84-E072-72FF-F061-18194A505B9E}"/>
          </ac:grpSpMkLst>
        </pc:grpChg>
      </pc:sldChg>
      <pc:sldChg chg="modSp">
        <pc:chgData name="Capistran, Ms. Marla Maritza" userId="S::mc08144p@pace.edu::1b3f2ebe-684b-4c5f-93e9-bb82f2159dc8" providerId="AD" clId="Web-{21A682BA-EF3C-2189-F62E-8A27B298DBB0}" dt="2024-02-12T23:54:39.856" v="2" actId="14100"/>
        <pc:sldMkLst>
          <pc:docMk/>
          <pc:sldMk cId="410030632" sldId="345"/>
        </pc:sldMkLst>
        <pc:spChg chg="mod">
          <ac:chgData name="Capistran, Ms. Marla Maritza" userId="S::mc08144p@pace.edu::1b3f2ebe-684b-4c5f-93e9-bb82f2159dc8" providerId="AD" clId="Web-{21A682BA-EF3C-2189-F62E-8A27B298DBB0}" dt="2024-02-12T23:54:39.856" v="2" actId="14100"/>
          <ac:spMkLst>
            <pc:docMk/>
            <pc:sldMk cId="410030632" sldId="345"/>
            <ac:spMk id="102" creationId="{F4BE40AA-4B20-046C-71F6-7CB498B63ACB}"/>
          </ac:spMkLst>
        </pc:spChg>
      </pc:sldChg>
      <pc:sldChg chg="del">
        <pc:chgData name="Capistran, Ms. Marla Maritza" userId="S::mc08144p@pace.edu::1b3f2ebe-684b-4c5f-93e9-bb82f2159dc8" providerId="AD" clId="Web-{21A682BA-EF3C-2189-F62E-8A27B298DBB0}" dt="2024-02-13T01:05:48.269" v="301"/>
        <pc:sldMkLst>
          <pc:docMk/>
          <pc:sldMk cId="2698835302" sldId="346"/>
        </pc:sldMkLst>
      </pc:sldChg>
      <pc:sldChg chg="addSp delSp modSp add del ord replId">
        <pc:chgData name="Capistran, Ms. Marla Maritza" userId="S::mc08144p@pace.edu::1b3f2ebe-684b-4c5f-93e9-bb82f2159dc8" providerId="AD" clId="Web-{21A682BA-EF3C-2189-F62E-8A27B298DBB0}" dt="2024-02-13T01:29:34.539" v="358"/>
        <pc:sldMkLst>
          <pc:docMk/>
          <pc:sldMk cId="2770162808" sldId="347"/>
        </pc:sldMkLst>
        <pc:spChg chg="del mod">
          <ac:chgData name="Capistran, Ms. Marla Maritza" userId="S::mc08144p@pace.edu::1b3f2ebe-684b-4c5f-93e9-bb82f2159dc8" providerId="AD" clId="Web-{21A682BA-EF3C-2189-F62E-8A27B298DBB0}" dt="2024-02-13T00:05:31.174" v="89"/>
          <ac:spMkLst>
            <pc:docMk/>
            <pc:sldMk cId="2770162808" sldId="347"/>
            <ac:spMk id="7" creationId="{3911A904-CABB-7E7F-EED0-81B1F3921FC0}"/>
          </ac:spMkLst>
        </pc:spChg>
        <pc:spChg chg="add">
          <ac:chgData name="Capistran, Ms. Marla Maritza" userId="S::mc08144p@pace.edu::1b3f2ebe-684b-4c5f-93e9-bb82f2159dc8" providerId="AD" clId="Web-{21A682BA-EF3C-2189-F62E-8A27B298DBB0}" dt="2024-02-13T00:03:55.466" v="68"/>
          <ac:spMkLst>
            <pc:docMk/>
            <pc:sldMk cId="2770162808" sldId="347"/>
            <ac:spMk id="9" creationId="{58DB60D4-4315-FF92-427C-5A1C713595B2}"/>
          </ac:spMkLst>
        </pc:spChg>
        <pc:spChg chg="add">
          <ac:chgData name="Capistran, Ms. Marla Maritza" userId="S::mc08144p@pace.edu::1b3f2ebe-684b-4c5f-93e9-bb82f2159dc8" providerId="AD" clId="Web-{21A682BA-EF3C-2189-F62E-8A27B298DBB0}" dt="2024-02-13T00:03:55.466" v="68"/>
          <ac:spMkLst>
            <pc:docMk/>
            <pc:sldMk cId="2770162808" sldId="347"/>
            <ac:spMk id="11" creationId="{A474AB22-781B-AB10-1140-6C2A5F5004F5}"/>
          </ac:spMkLst>
        </pc:spChg>
        <pc:spChg chg="add">
          <ac:chgData name="Capistran, Ms. Marla Maritza" userId="S::mc08144p@pace.edu::1b3f2ebe-684b-4c5f-93e9-bb82f2159dc8" providerId="AD" clId="Web-{21A682BA-EF3C-2189-F62E-8A27B298DBB0}" dt="2024-02-13T00:03:55.466" v="68"/>
          <ac:spMkLst>
            <pc:docMk/>
            <pc:sldMk cId="2770162808" sldId="347"/>
            <ac:spMk id="12" creationId="{4FB75832-8338-26D3-68F6-A2F88828A3A3}"/>
          </ac:spMkLst>
        </pc:spChg>
        <pc:spChg chg="add">
          <ac:chgData name="Capistran, Ms. Marla Maritza" userId="S::mc08144p@pace.edu::1b3f2ebe-684b-4c5f-93e9-bb82f2159dc8" providerId="AD" clId="Web-{21A682BA-EF3C-2189-F62E-8A27B298DBB0}" dt="2024-02-13T00:03:55.466" v="68"/>
          <ac:spMkLst>
            <pc:docMk/>
            <pc:sldMk cId="2770162808" sldId="347"/>
            <ac:spMk id="13" creationId="{26C35026-1577-11FF-5A84-C88BDC6B9BDB}"/>
          </ac:spMkLst>
        </pc:spChg>
        <pc:spChg chg="add">
          <ac:chgData name="Capistran, Ms. Marla Maritza" userId="S::mc08144p@pace.edu::1b3f2ebe-684b-4c5f-93e9-bb82f2159dc8" providerId="AD" clId="Web-{21A682BA-EF3C-2189-F62E-8A27B298DBB0}" dt="2024-02-13T00:03:55.466" v="68"/>
          <ac:spMkLst>
            <pc:docMk/>
            <pc:sldMk cId="2770162808" sldId="347"/>
            <ac:spMk id="14" creationId="{3AF6CA2A-01FA-8E82-7395-B87DDC34F8DA}"/>
          </ac:spMkLst>
        </pc:spChg>
        <pc:spChg chg="add">
          <ac:chgData name="Capistran, Ms. Marla Maritza" userId="S::mc08144p@pace.edu::1b3f2ebe-684b-4c5f-93e9-bb82f2159dc8" providerId="AD" clId="Web-{21A682BA-EF3C-2189-F62E-8A27B298DBB0}" dt="2024-02-13T00:03:55.466" v="68"/>
          <ac:spMkLst>
            <pc:docMk/>
            <pc:sldMk cId="2770162808" sldId="347"/>
            <ac:spMk id="15" creationId="{D14EB0E8-DB7F-C1BC-9573-F445A02AE188}"/>
          </ac:spMkLst>
        </pc:spChg>
        <pc:spChg chg="add">
          <ac:chgData name="Capistran, Ms. Marla Maritza" userId="S::mc08144p@pace.edu::1b3f2ebe-684b-4c5f-93e9-bb82f2159dc8" providerId="AD" clId="Web-{21A682BA-EF3C-2189-F62E-8A27B298DBB0}" dt="2024-02-13T00:04:30.952" v="72"/>
          <ac:spMkLst>
            <pc:docMk/>
            <pc:sldMk cId="2770162808" sldId="347"/>
            <ac:spMk id="19" creationId="{58DB60D4-4315-FF92-427C-5A1C713595B2}"/>
          </ac:spMkLst>
        </pc:spChg>
        <pc:spChg chg="add">
          <ac:chgData name="Capistran, Ms. Marla Maritza" userId="S::mc08144p@pace.edu::1b3f2ebe-684b-4c5f-93e9-bb82f2159dc8" providerId="AD" clId="Web-{21A682BA-EF3C-2189-F62E-8A27B298DBB0}" dt="2024-02-13T00:04:30.952" v="72"/>
          <ac:spMkLst>
            <pc:docMk/>
            <pc:sldMk cId="2770162808" sldId="347"/>
            <ac:spMk id="20" creationId="{A474AB22-781B-AB10-1140-6C2A5F5004F5}"/>
          </ac:spMkLst>
        </pc:spChg>
        <pc:spChg chg="add">
          <ac:chgData name="Capistran, Ms. Marla Maritza" userId="S::mc08144p@pace.edu::1b3f2ebe-684b-4c5f-93e9-bb82f2159dc8" providerId="AD" clId="Web-{21A682BA-EF3C-2189-F62E-8A27B298DBB0}" dt="2024-02-13T00:04:30.952" v="72"/>
          <ac:spMkLst>
            <pc:docMk/>
            <pc:sldMk cId="2770162808" sldId="347"/>
            <ac:spMk id="21" creationId="{4FB75832-8338-26D3-68F6-A2F88828A3A3}"/>
          </ac:spMkLst>
        </pc:spChg>
        <pc:spChg chg="add">
          <ac:chgData name="Capistran, Ms. Marla Maritza" userId="S::mc08144p@pace.edu::1b3f2ebe-684b-4c5f-93e9-bb82f2159dc8" providerId="AD" clId="Web-{21A682BA-EF3C-2189-F62E-8A27B298DBB0}" dt="2024-02-13T00:04:30.952" v="72"/>
          <ac:spMkLst>
            <pc:docMk/>
            <pc:sldMk cId="2770162808" sldId="347"/>
            <ac:spMk id="22" creationId="{26C35026-1577-11FF-5A84-C88BDC6B9BDB}"/>
          </ac:spMkLst>
        </pc:spChg>
        <pc:spChg chg="add">
          <ac:chgData name="Capistran, Ms. Marla Maritza" userId="S::mc08144p@pace.edu::1b3f2ebe-684b-4c5f-93e9-bb82f2159dc8" providerId="AD" clId="Web-{21A682BA-EF3C-2189-F62E-8A27B298DBB0}" dt="2024-02-13T00:04:30.952" v="72"/>
          <ac:spMkLst>
            <pc:docMk/>
            <pc:sldMk cId="2770162808" sldId="347"/>
            <ac:spMk id="23" creationId="{3AF6CA2A-01FA-8E82-7395-B87DDC34F8DA}"/>
          </ac:spMkLst>
        </pc:spChg>
        <pc:spChg chg="add">
          <ac:chgData name="Capistran, Ms. Marla Maritza" userId="S::mc08144p@pace.edu::1b3f2ebe-684b-4c5f-93e9-bb82f2159dc8" providerId="AD" clId="Web-{21A682BA-EF3C-2189-F62E-8A27B298DBB0}" dt="2024-02-13T00:04:30.952" v="72"/>
          <ac:spMkLst>
            <pc:docMk/>
            <pc:sldMk cId="2770162808" sldId="347"/>
            <ac:spMk id="24" creationId="{D14EB0E8-DB7F-C1BC-9573-F445A02AE188}"/>
          </ac:spMkLst>
        </pc:spChg>
        <pc:spChg chg="add mod">
          <ac:chgData name="Capistran, Ms. Marla Maritza" userId="S::mc08144p@pace.edu::1b3f2ebe-684b-4c5f-93e9-bb82f2159dc8" providerId="AD" clId="Web-{21A682BA-EF3C-2189-F62E-8A27B298DBB0}" dt="2024-02-13T00:05:37.581" v="91" actId="1076"/>
          <ac:spMkLst>
            <pc:docMk/>
            <pc:sldMk cId="2770162808" sldId="347"/>
            <ac:spMk id="26" creationId="{8EB9C7F9-F5A0-5273-017E-DB8CED4B210F}"/>
          </ac:spMkLst>
        </pc:spChg>
        <pc:grpChg chg="add del mod">
          <ac:chgData name="Capistran, Ms. Marla Maritza" userId="S::mc08144p@pace.edu::1b3f2ebe-684b-4c5f-93e9-bb82f2159dc8" providerId="AD" clId="Web-{21A682BA-EF3C-2189-F62E-8A27B298DBB0}" dt="2024-02-13T00:04:23.842" v="70"/>
          <ac:grpSpMkLst>
            <pc:docMk/>
            <pc:sldMk cId="2770162808" sldId="347"/>
            <ac:grpSpMk id="5" creationId="{419DCD03-B2C9-824A-9F37-058CAC1D72DC}"/>
          </ac:grpSpMkLst>
        </pc:grpChg>
        <pc:grpChg chg="add">
          <ac:chgData name="Capistran, Ms. Marla Maritza" userId="S::mc08144p@pace.edu::1b3f2ebe-684b-4c5f-93e9-bb82f2159dc8" providerId="AD" clId="Web-{21A682BA-EF3C-2189-F62E-8A27B298DBB0}" dt="2024-02-13T00:03:55.466" v="68"/>
          <ac:grpSpMkLst>
            <pc:docMk/>
            <pc:sldMk cId="2770162808" sldId="347"/>
            <ac:grpSpMk id="6" creationId="{ED9C7366-5ABA-B2AC-1D3B-26850F497260}"/>
          </ac:grpSpMkLst>
        </pc:grpChg>
        <pc:grpChg chg="del">
          <ac:chgData name="Capistran, Ms. Marla Maritza" userId="S::mc08144p@pace.edu::1b3f2ebe-684b-4c5f-93e9-bb82f2159dc8" providerId="AD" clId="Web-{21A682BA-EF3C-2189-F62E-8A27B298DBB0}" dt="2024-02-13T00:04:30.030" v="71"/>
          <ac:grpSpMkLst>
            <pc:docMk/>
            <pc:sldMk cId="2770162808" sldId="347"/>
            <ac:grpSpMk id="10" creationId="{B5823E05-6AD6-6846-B3AA-C46E8AA8B4A1}"/>
          </ac:grpSpMkLst>
        </pc:grpChg>
        <pc:grpChg chg="add mod">
          <ac:chgData name="Capistran, Ms. Marla Maritza" userId="S::mc08144p@pace.edu::1b3f2ebe-684b-4c5f-93e9-bb82f2159dc8" providerId="AD" clId="Web-{21A682BA-EF3C-2189-F62E-8A27B298DBB0}" dt="2024-02-13T00:04:39.703" v="73" actId="1076"/>
          <ac:grpSpMkLst>
            <pc:docMk/>
            <pc:sldMk cId="2770162808" sldId="347"/>
            <ac:grpSpMk id="16" creationId="{419DCD03-B2C9-824A-9F37-058CAC1D72DC}"/>
          </ac:grpSpMkLst>
        </pc:grpChg>
        <pc:grpChg chg="add">
          <ac:chgData name="Capistran, Ms. Marla Maritza" userId="S::mc08144p@pace.edu::1b3f2ebe-684b-4c5f-93e9-bb82f2159dc8" providerId="AD" clId="Web-{21A682BA-EF3C-2189-F62E-8A27B298DBB0}" dt="2024-02-13T00:04:30.952" v="72"/>
          <ac:grpSpMkLst>
            <pc:docMk/>
            <pc:sldMk cId="2770162808" sldId="347"/>
            <ac:grpSpMk id="17" creationId="{ED9C7366-5ABA-B2AC-1D3B-26850F497260}"/>
          </ac:grpSpMkLst>
        </pc:grpChg>
        <pc:picChg chg="add">
          <ac:chgData name="Capistran, Ms. Marla Maritza" userId="S::mc08144p@pace.edu::1b3f2ebe-684b-4c5f-93e9-bb82f2159dc8" providerId="AD" clId="Web-{21A682BA-EF3C-2189-F62E-8A27B298DBB0}" dt="2024-02-13T00:03:55.466" v="68"/>
          <ac:picMkLst>
            <pc:docMk/>
            <pc:sldMk cId="2770162808" sldId="347"/>
            <ac:picMk id="8" creationId="{D557B0B9-575C-D3CB-92A0-9F0066DE39C4}"/>
          </ac:picMkLst>
        </pc:picChg>
        <pc:picChg chg="add">
          <ac:chgData name="Capistran, Ms. Marla Maritza" userId="S::mc08144p@pace.edu::1b3f2ebe-684b-4c5f-93e9-bb82f2159dc8" providerId="AD" clId="Web-{21A682BA-EF3C-2189-F62E-8A27B298DBB0}" dt="2024-02-13T00:04:30.952" v="72"/>
          <ac:picMkLst>
            <pc:docMk/>
            <pc:sldMk cId="2770162808" sldId="347"/>
            <ac:picMk id="18" creationId="{D557B0B9-575C-D3CB-92A0-9F0066DE39C4}"/>
          </ac:picMkLst>
        </pc:picChg>
      </pc:sldChg>
      <pc:sldChg chg="addSp modSp add replId">
        <pc:chgData name="Capistran, Ms. Marla Maritza" userId="S::mc08144p@pace.edu::1b3f2ebe-684b-4c5f-93e9-bb82f2159dc8" providerId="AD" clId="Web-{21A682BA-EF3C-2189-F62E-8A27B298DBB0}" dt="2024-02-13T00:33:38.908" v="123"/>
        <pc:sldMkLst>
          <pc:docMk/>
          <pc:sldMk cId="3268754445" sldId="348"/>
        </pc:sldMkLst>
        <pc:picChg chg="add mod modCrop">
          <ac:chgData name="Capistran, Ms. Marla Maritza" userId="S::mc08144p@pace.edu::1b3f2ebe-684b-4c5f-93e9-bb82f2159dc8" providerId="AD" clId="Web-{21A682BA-EF3C-2189-F62E-8A27B298DBB0}" dt="2024-02-13T00:33:38.908" v="123"/>
          <ac:picMkLst>
            <pc:docMk/>
            <pc:sldMk cId="3268754445" sldId="348"/>
            <ac:picMk id="2" creationId="{5F5A615B-C1C5-E14C-2D29-B426A8CBB457}"/>
          </ac:picMkLst>
        </pc:picChg>
        <pc:picChg chg="ord">
          <ac:chgData name="Capistran, Ms. Marla Maritza" userId="S::mc08144p@pace.edu::1b3f2ebe-684b-4c5f-93e9-bb82f2159dc8" providerId="AD" clId="Web-{21A682BA-EF3C-2189-F62E-8A27B298DBB0}" dt="2024-02-13T00:31:22.638" v="121"/>
          <ac:picMkLst>
            <pc:docMk/>
            <pc:sldMk cId="3268754445" sldId="348"/>
            <ac:picMk id="4" creationId="{B0DEDD25-FA18-F5D0-F107-5FB012B84510}"/>
          </ac:picMkLst>
        </pc:picChg>
      </pc:sldChg>
      <pc:sldChg chg="addSp modSp add replId">
        <pc:chgData name="Capistran, Ms. Marla Maritza" userId="S::mc08144p@pace.edu::1b3f2ebe-684b-4c5f-93e9-bb82f2159dc8" providerId="AD" clId="Web-{21A682BA-EF3C-2189-F62E-8A27B298DBB0}" dt="2024-02-13T01:54:15.574" v="560" actId="1076"/>
        <pc:sldMkLst>
          <pc:docMk/>
          <pc:sldMk cId="3413895951" sldId="349"/>
        </pc:sldMkLst>
        <pc:picChg chg="add mod">
          <ac:chgData name="Capistran, Ms. Marla Maritza" userId="S::mc08144p@pace.edu::1b3f2ebe-684b-4c5f-93e9-bb82f2159dc8" providerId="AD" clId="Web-{21A682BA-EF3C-2189-F62E-8A27B298DBB0}" dt="2024-02-13T01:54:15.574" v="560" actId="1076"/>
          <ac:picMkLst>
            <pc:docMk/>
            <pc:sldMk cId="3413895951" sldId="349"/>
            <ac:picMk id="2" creationId="{BDCF1563-B6D9-43CE-032B-EDA808A97BC1}"/>
          </ac:picMkLst>
        </pc:picChg>
      </pc:sldChg>
    </pc:docChg>
  </pc:docChgLst>
  <pc:docChgLst>
    <pc:chgData name="Capistran, Athziry (Student)" userId="S::acapistran@mercy.edu::06c77e13-cea5-4641-83d6-af20a0a0e596" providerId="AD" clId="Web-{52990B6E-5EF7-575D-820B-D5FEB035715A}"/>
    <pc:docChg chg="addSld modSld">
      <pc:chgData name="Capistran, Athziry (Student)" userId="S::acapistran@mercy.edu::06c77e13-cea5-4641-83d6-af20a0a0e596" providerId="AD" clId="Web-{52990B6E-5EF7-575D-820B-D5FEB035715A}" dt="2024-02-11T01:26:25.135" v="11"/>
      <pc:docMkLst>
        <pc:docMk/>
      </pc:docMkLst>
      <pc:sldChg chg="delSp">
        <pc:chgData name="Capistran, Athziry (Student)" userId="S::acapistran@mercy.edu::06c77e13-cea5-4641-83d6-af20a0a0e596" providerId="AD" clId="Web-{52990B6E-5EF7-575D-820B-D5FEB035715A}" dt="2024-02-11T01:25:34.413" v="5"/>
        <pc:sldMkLst>
          <pc:docMk/>
          <pc:sldMk cId="1888976663" sldId="271"/>
        </pc:sldMkLst>
        <pc:spChg chg="del">
          <ac:chgData name="Capistran, Athziry (Student)" userId="S::acapistran@mercy.edu::06c77e13-cea5-4641-83d6-af20a0a0e596" providerId="AD" clId="Web-{52990B6E-5EF7-575D-820B-D5FEB035715A}" dt="2024-02-11T01:25:34.413" v="5"/>
          <ac:spMkLst>
            <pc:docMk/>
            <pc:sldMk cId="1888976663" sldId="271"/>
            <ac:spMk id="2" creationId="{CEE293FC-247B-AE9D-45FA-908F3612CD91}"/>
          </ac:spMkLst>
        </pc:spChg>
      </pc:sldChg>
      <pc:sldChg chg="delSp">
        <pc:chgData name="Capistran, Athziry (Student)" userId="S::acapistran@mercy.edu::06c77e13-cea5-4641-83d6-af20a0a0e596" providerId="AD" clId="Web-{52990B6E-5EF7-575D-820B-D5FEB035715A}" dt="2024-02-11T01:24:42.441" v="0"/>
        <pc:sldMkLst>
          <pc:docMk/>
          <pc:sldMk cId="2919109206" sldId="272"/>
        </pc:sldMkLst>
        <pc:spChg chg="del">
          <ac:chgData name="Capistran, Athziry (Student)" userId="S::acapistran@mercy.edu::06c77e13-cea5-4641-83d6-af20a0a0e596" providerId="AD" clId="Web-{52990B6E-5EF7-575D-820B-D5FEB035715A}" dt="2024-02-11T01:24:42.441" v="0"/>
          <ac:spMkLst>
            <pc:docMk/>
            <pc:sldMk cId="2919109206" sldId="272"/>
            <ac:spMk id="6" creationId="{746F2D94-9855-C11B-5DDC-790C3CD3DE40}"/>
          </ac:spMkLst>
        </pc:spChg>
      </pc:sldChg>
      <pc:sldChg chg="delSp">
        <pc:chgData name="Capistran, Athziry (Student)" userId="S::acapistran@mercy.edu::06c77e13-cea5-4641-83d6-af20a0a0e596" providerId="AD" clId="Web-{52990B6E-5EF7-575D-820B-D5FEB035715A}" dt="2024-02-11T01:24:46.285" v="1"/>
        <pc:sldMkLst>
          <pc:docMk/>
          <pc:sldMk cId="3409388650" sldId="273"/>
        </pc:sldMkLst>
        <pc:spChg chg="del">
          <ac:chgData name="Capistran, Athziry (Student)" userId="S::acapistran@mercy.edu::06c77e13-cea5-4641-83d6-af20a0a0e596" providerId="AD" clId="Web-{52990B6E-5EF7-575D-820B-D5FEB035715A}" dt="2024-02-11T01:24:46.285" v="1"/>
          <ac:spMkLst>
            <pc:docMk/>
            <pc:sldMk cId="3409388650" sldId="273"/>
            <ac:spMk id="6" creationId="{5FF13352-4F78-39B7-5F84-1FDEF1313179}"/>
          </ac:spMkLst>
        </pc:spChg>
      </pc:sldChg>
      <pc:sldChg chg="delSp modSp">
        <pc:chgData name="Capistran, Athziry (Student)" userId="S::acapistran@mercy.edu::06c77e13-cea5-4641-83d6-af20a0a0e596" providerId="AD" clId="Web-{52990B6E-5EF7-575D-820B-D5FEB035715A}" dt="2024-02-11T01:24:55.927" v="4"/>
        <pc:sldMkLst>
          <pc:docMk/>
          <pc:sldMk cId="950851233" sldId="274"/>
        </pc:sldMkLst>
        <pc:spChg chg="del mod">
          <ac:chgData name="Capistran, Athziry (Student)" userId="S::acapistran@mercy.edu::06c77e13-cea5-4641-83d6-af20a0a0e596" providerId="AD" clId="Web-{52990B6E-5EF7-575D-820B-D5FEB035715A}" dt="2024-02-11T01:24:55.927" v="4"/>
          <ac:spMkLst>
            <pc:docMk/>
            <pc:sldMk cId="950851233" sldId="274"/>
            <ac:spMk id="5" creationId="{4B634195-3C13-4596-CD2E-87A1C3467F8B}"/>
          </ac:spMkLst>
        </pc:spChg>
      </pc:sldChg>
      <pc:sldChg chg="addSp delSp modSp add replId">
        <pc:chgData name="Capistran, Athziry (Student)" userId="S::acapistran@mercy.edu::06c77e13-cea5-4641-83d6-af20a0a0e596" providerId="AD" clId="Web-{52990B6E-5EF7-575D-820B-D5FEB035715A}" dt="2024-02-11T01:26:25.135" v="11"/>
        <pc:sldMkLst>
          <pc:docMk/>
          <pc:sldMk cId="3455974750" sldId="298"/>
        </pc:sldMkLst>
        <pc:spChg chg="add mod">
          <ac:chgData name="Capistran, Athziry (Student)" userId="S::acapistran@mercy.edu::06c77e13-cea5-4641-83d6-af20a0a0e596" providerId="AD" clId="Web-{52990B6E-5EF7-575D-820B-D5FEB035715A}" dt="2024-02-11T01:26:08.384" v="10"/>
          <ac:spMkLst>
            <pc:docMk/>
            <pc:sldMk cId="3455974750" sldId="298"/>
            <ac:spMk id="3" creationId="{4EE6D642-A816-CFCA-644A-20FA9EAACB0D}"/>
          </ac:spMkLst>
        </pc:spChg>
        <pc:spChg chg="add">
          <ac:chgData name="Capistran, Athziry (Student)" userId="S::acapistran@mercy.edu::06c77e13-cea5-4641-83d6-af20a0a0e596" providerId="AD" clId="Web-{52990B6E-5EF7-575D-820B-D5FEB035715A}" dt="2024-02-11T01:26:25.135" v="11"/>
          <ac:spMkLst>
            <pc:docMk/>
            <pc:sldMk cId="3455974750" sldId="298"/>
            <ac:spMk id="4" creationId="{04FA6650-9155-7FD0-C73B-D38C2CAA5091}"/>
          </ac:spMkLst>
        </pc:spChg>
        <pc:spChg chg="del">
          <ac:chgData name="Capistran, Athziry (Student)" userId="S::acapistran@mercy.edu::06c77e13-cea5-4641-83d6-af20a0a0e596" providerId="AD" clId="Web-{52990B6E-5EF7-575D-820B-D5FEB035715A}" dt="2024-02-11T01:25:56.227" v="7"/>
          <ac:spMkLst>
            <pc:docMk/>
            <pc:sldMk cId="3455974750" sldId="298"/>
            <ac:spMk id="8" creationId="{811C914E-BB71-D789-5637-50F22848F4B3}"/>
          </ac:spMkLst>
        </pc:spChg>
      </pc:sldChg>
    </pc:docChg>
  </pc:docChgLst>
  <pc:docChgLst>
    <pc:chgData name="Capistran, Ms. Marla Maritza" userId="S::mc08144p@pace.edu::1b3f2ebe-684b-4c5f-93e9-bb82f2159dc8" providerId="AD" clId="Web-{476C7919-AF5E-7A19-234F-4674E83A8026}"/>
    <pc:docChg chg="addSld delSld modSld">
      <pc:chgData name="Capistran, Ms. Marla Maritza" userId="S::mc08144p@pace.edu::1b3f2ebe-684b-4c5f-93e9-bb82f2159dc8" providerId="AD" clId="Web-{476C7919-AF5E-7A19-234F-4674E83A8026}" dt="2024-02-13T23:53:44.826" v="32"/>
      <pc:docMkLst>
        <pc:docMk/>
      </pc:docMkLst>
      <pc:sldChg chg="del">
        <pc:chgData name="Capistran, Ms. Marla Maritza" userId="S::mc08144p@pace.edu::1b3f2ebe-684b-4c5f-93e9-bb82f2159dc8" providerId="AD" clId="Web-{476C7919-AF5E-7A19-234F-4674E83A8026}" dt="2024-02-13T23:50:41.937" v="0"/>
        <pc:sldMkLst>
          <pc:docMk/>
          <pc:sldMk cId="3491373893" sldId="269"/>
        </pc:sldMkLst>
      </pc:sldChg>
      <pc:sldChg chg="del">
        <pc:chgData name="Capistran, Ms. Marla Maritza" userId="S::mc08144p@pace.edu::1b3f2ebe-684b-4c5f-93e9-bb82f2159dc8" providerId="AD" clId="Web-{476C7919-AF5E-7A19-234F-4674E83A8026}" dt="2024-02-13T23:50:49.688" v="5"/>
        <pc:sldMkLst>
          <pc:docMk/>
          <pc:sldMk cId="1445735866" sldId="289"/>
        </pc:sldMkLst>
      </pc:sldChg>
      <pc:sldChg chg="del">
        <pc:chgData name="Capistran, Ms. Marla Maritza" userId="S::mc08144p@pace.edu::1b3f2ebe-684b-4c5f-93e9-bb82f2159dc8" providerId="AD" clId="Web-{476C7919-AF5E-7A19-234F-4674E83A8026}" dt="2024-02-13T23:50:47.078" v="2"/>
        <pc:sldMkLst>
          <pc:docMk/>
          <pc:sldMk cId="1441613116" sldId="291"/>
        </pc:sldMkLst>
      </pc:sldChg>
      <pc:sldChg chg="del">
        <pc:chgData name="Capistran, Ms. Marla Maritza" userId="S::mc08144p@pace.edu::1b3f2ebe-684b-4c5f-93e9-bb82f2159dc8" providerId="AD" clId="Web-{476C7919-AF5E-7A19-234F-4674E83A8026}" dt="2024-02-13T23:50:48.016" v="3"/>
        <pc:sldMkLst>
          <pc:docMk/>
          <pc:sldMk cId="3505337978" sldId="292"/>
        </pc:sldMkLst>
      </pc:sldChg>
      <pc:sldChg chg="del">
        <pc:chgData name="Capistran, Ms. Marla Maritza" userId="S::mc08144p@pace.edu::1b3f2ebe-684b-4c5f-93e9-bb82f2159dc8" providerId="AD" clId="Web-{476C7919-AF5E-7A19-234F-4674E83A8026}" dt="2024-02-13T23:50:48.891" v="4"/>
        <pc:sldMkLst>
          <pc:docMk/>
          <pc:sldMk cId="602127567" sldId="293"/>
        </pc:sldMkLst>
      </pc:sldChg>
      <pc:sldChg chg="delSp">
        <pc:chgData name="Capistran, Ms. Marla Maritza" userId="S::mc08144p@pace.edu::1b3f2ebe-684b-4c5f-93e9-bb82f2159dc8" providerId="AD" clId="Web-{476C7919-AF5E-7A19-234F-4674E83A8026}" dt="2024-02-13T23:50:53.547" v="6"/>
        <pc:sldMkLst>
          <pc:docMk/>
          <pc:sldMk cId="3015194073" sldId="296"/>
        </pc:sldMkLst>
        <pc:spChg chg="del">
          <ac:chgData name="Capistran, Ms. Marla Maritza" userId="S::mc08144p@pace.edu::1b3f2ebe-684b-4c5f-93e9-bb82f2159dc8" providerId="AD" clId="Web-{476C7919-AF5E-7A19-234F-4674E83A8026}" dt="2024-02-13T23:50:53.547" v="6"/>
          <ac:spMkLst>
            <pc:docMk/>
            <pc:sldMk cId="3015194073" sldId="296"/>
            <ac:spMk id="4" creationId="{6CDD2B7A-DD2D-1556-A4E2-F1DC830BE77E}"/>
          </ac:spMkLst>
        </pc:spChg>
      </pc:sldChg>
      <pc:sldChg chg="del">
        <pc:chgData name="Capistran, Ms. Marla Maritza" userId="S::mc08144p@pace.edu::1b3f2ebe-684b-4c5f-93e9-bb82f2159dc8" providerId="AD" clId="Web-{476C7919-AF5E-7A19-234F-4674E83A8026}" dt="2024-02-13T23:50:46.453" v="1"/>
        <pc:sldMkLst>
          <pc:docMk/>
          <pc:sldMk cId="898864475" sldId="297"/>
        </pc:sldMkLst>
      </pc:sldChg>
      <pc:sldChg chg="del">
        <pc:chgData name="Capistran, Ms. Marla Maritza" userId="S::mc08144p@pace.edu::1b3f2ebe-684b-4c5f-93e9-bb82f2159dc8" providerId="AD" clId="Web-{476C7919-AF5E-7A19-234F-4674E83A8026}" dt="2024-02-13T23:53:11.057" v="31"/>
        <pc:sldMkLst>
          <pc:docMk/>
          <pc:sldMk cId="2415215138" sldId="310"/>
        </pc:sldMkLst>
      </pc:sldChg>
      <pc:sldChg chg="delSp">
        <pc:chgData name="Capistran, Ms. Marla Maritza" userId="S::mc08144p@pace.edu::1b3f2ebe-684b-4c5f-93e9-bb82f2159dc8" providerId="AD" clId="Web-{476C7919-AF5E-7A19-234F-4674E83A8026}" dt="2024-02-13T23:53:44.826" v="32"/>
        <pc:sldMkLst>
          <pc:docMk/>
          <pc:sldMk cId="3233319033" sldId="321"/>
        </pc:sldMkLst>
        <pc:spChg chg="del">
          <ac:chgData name="Capistran, Ms. Marla Maritza" userId="S::mc08144p@pace.edu::1b3f2ebe-684b-4c5f-93e9-bb82f2159dc8" providerId="AD" clId="Web-{476C7919-AF5E-7A19-234F-4674E83A8026}" dt="2024-02-13T23:53:44.826" v="32"/>
          <ac:spMkLst>
            <pc:docMk/>
            <pc:sldMk cId="3233319033" sldId="321"/>
            <ac:spMk id="7" creationId="{1F6A3EF1-C5AE-A21D-4A6C-C7EFC9730E08}"/>
          </ac:spMkLst>
        </pc:spChg>
      </pc:sldChg>
      <pc:sldChg chg="del">
        <pc:chgData name="Capistran, Ms. Marla Maritza" userId="S::mc08144p@pace.edu::1b3f2ebe-684b-4c5f-93e9-bb82f2159dc8" providerId="AD" clId="Web-{476C7919-AF5E-7A19-234F-4674E83A8026}" dt="2024-02-13T23:53:08.151" v="28"/>
        <pc:sldMkLst>
          <pc:docMk/>
          <pc:sldMk cId="158254258" sldId="328"/>
        </pc:sldMkLst>
      </pc:sldChg>
      <pc:sldChg chg="del">
        <pc:chgData name="Capistran, Ms. Marla Maritza" userId="S::mc08144p@pace.edu::1b3f2ebe-684b-4c5f-93e9-bb82f2159dc8" providerId="AD" clId="Web-{476C7919-AF5E-7A19-234F-4674E83A8026}" dt="2024-02-13T23:53:08.589" v="29"/>
        <pc:sldMkLst>
          <pc:docMk/>
          <pc:sldMk cId="3188447725" sldId="331"/>
        </pc:sldMkLst>
      </pc:sldChg>
      <pc:sldChg chg="del">
        <pc:chgData name="Capistran, Ms. Marla Maritza" userId="S::mc08144p@pace.edu::1b3f2ebe-684b-4c5f-93e9-bb82f2159dc8" providerId="AD" clId="Web-{476C7919-AF5E-7A19-234F-4674E83A8026}" dt="2024-02-13T23:53:09.323" v="30"/>
        <pc:sldMkLst>
          <pc:docMk/>
          <pc:sldMk cId="2419062202" sldId="332"/>
        </pc:sldMkLst>
      </pc:sldChg>
      <pc:sldChg chg="del">
        <pc:chgData name="Capistran, Ms. Marla Maritza" userId="S::mc08144p@pace.edu::1b3f2ebe-684b-4c5f-93e9-bb82f2159dc8" providerId="AD" clId="Web-{476C7919-AF5E-7A19-234F-4674E83A8026}" dt="2024-02-13T23:52:52.494" v="23"/>
        <pc:sldMkLst>
          <pc:docMk/>
          <pc:sldMk cId="3253042618" sldId="341"/>
        </pc:sldMkLst>
      </pc:sldChg>
      <pc:sldChg chg="del">
        <pc:chgData name="Capistran, Ms. Marla Maritza" userId="S::mc08144p@pace.edu::1b3f2ebe-684b-4c5f-93e9-bb82f2159dc8" providerId="AD" clId="Web-{476C7919-AF5E-7A19-234F-4674E83A8026}" dt="2024-02-13T23:52:54.681" v="24"/>
        <pc:sldMkLst>
          <pc:docMk/>
          <pc:sldMk cId="1287256788" sldId="342"/>
        </pc:sldMkLst>
      </pc:sldChg>
      <pc:sldChg chg="del">
        <pc:chgData name="Capistran, Ms. Marla Maritza" userId="S::mc08144p@pace.edu::1b3f2ebe-684b-4c5f-93e9-bb82f2159dc8" providerId="AD" clId="Web-{476C7919-AF5E-7A19-234F-4674E83A8026}" dt="2024-02-13T23:52:55.588" v="25"/>
        <pc:sldMkLst>
          <pc:docMk/>
          <pc:sldMk cId="3868011192" sldId="343"/>
        </pc:sldMkLst>
      </pc:sldChg>
      <pc:sldChg chg="del">
        <pc:chgData name="Capistran, Ms. Marla Maritza" userId="S::mc08144p@pace.edu::1b3f2ebe-684b-4c5f-93e9-bb82f2159dc8" providerId="AD" clId="Web-{476C7919-AF5E-7A19-234F-4674E83A8026}" dt="2024-02-13T23:52:56.963" v="26"/>
        <pc:sldMkLst>
          <pc:docMk/>
          <pc:sldMk cId="998111615" sldId="344"/>
        </pc:sldMkLst>
      </pc:sldChg>
      <pc:sldChg chg="del">
        <pc:chgData name="Capistran, Ms. Marla Maritza" userId="S::mc08144p@pace.edu::1b3f2ebe-684b-4c5f-93e9-bb82f2159dc8" providerId="AD" clId="Web-{476C7919-AF5E-7A19-234F-4674E83A8026}" dt="2024-02-13T23:52:58.072" v="27"/>
        <pc:sldMkLst>
          <pc:docMk/>
          <pc:sldMk cId="410030632" sldId="345"/>
        </pc:sldMkLst>
      </pc:sldChg>
      <pc:sldChg chg="addSp delSp modSp add replId">
        <pc:chgData name="Capistran, Ms. Marla Maritza" userId="S::mc08144p@pace.edu::1b3f2ebe-684b-4c5f-93e9-bb82f2159dc8" providerId="AD" clId="Web-{476C7919-AF5E-7A19-234F-4674E83A8026}" dt="2024-02-13T23:52:42.040" v="22" actId="1076"/>
        <pc:sldMkLst>
          <pc:docMk/>
          <pc:sldMk cId="3766208560" sldId="354"/>
        </pc:sldMkLst>
        <pc:grpChg chg="add mod">
          <ac:chgData name="Capistran, Ms. Marla Maritza" userId="S::mc08144p@pace.edu::1b3f2ebe-684b-4c5f-93e9-bb82f2159dc8" providerId="AD" clId="Web-{476C7919-AF5E-7A19-234F-4674E83A8026}" dt="2024-02-13T23:51:43.817" v="13" actId="1076"/>
          <ac:grpSpMkLst>
            <pc:docMk/>
            <pc:sldMk cId="3766208560" sldId="354"/>
            <ac:grpSpMk id="34" creationId="{7CAD0DDA-5660-AC5C-0D14-65B7F7EDAF78}"/>
          </ac:grpSpMkLst>
        </pc:grpChg>
        <pc:grpChg chg="add mod">
          <ac:chgData name="Capistran, Ms. Marla Maritza" userId="S::mc08144p@pace.edu::1b3f2ebe-684b-4c5f-93e9-bb82f2159dc8" providerId="AD" clId="Web-{476C7919-AF5E-7A19-234F-4674E83A8026}" dt="2024-02-13T23:52:41.883" v="20" actId="1076"/>
          <ac:grpSpMkLst>
            <pc:docMk/>
            <pc:sldMk cId="3766208560" sldId="354"/>
            <ac:grpSpMk id="43" creationId="{ACC80534-3341-C336-F575-860357A6F203}"/>
          </ac:grpSpMkLst>
        </pc:grpChg>
        <pc:grpChg chg="add mod">
          <ac:chgData name="Capistran, Ms. Marla Maritza" userId="S::mc08144p@pace.edu::1b3f2ebe-684b-4c5f-93e9-bb82f2159dc8" providerId="AD" clId="Web-{476C7919-AF5E-7A19-234F-4674E83A8026}" dt="2024-02-13T23:52:41.946" v="21" actId="1076"/>
          <ac:grpSpMkLst>
            <pc:docMk/>
            <pc:sldMk cId="3766208560" sldId="354"/>
            <ac:grpSpMk id="60" creationId="{4C2C6592-D999-801B-D33F-3F72ADC778A9}"/>
          </ac:grpSpMkLst>
        </pc:grpChg>
        <pc:grpChg chg="add mod">
          <ac:chgData name="Capistran, Ms. Marla Maritza" userId="S::mc08144p@pace.edu::1b3f2ebe-684b-4c5f-93e9-bb82f2159dc8" providerId="AD" clId="Web-{476C7919-AF5E-7A19-234F-4674E83A8026}" dt="2024-02-13T23:52:42.040" v="22" actId="1076"/>
          <ac:grpSpMkLst>
            <pc:docMk/>
            <pc:sldMk cId="3766208560" sldId="354"/>
            <ac:grpSpMk id="95" creationId="{08C26538-F510-46E5-4611-226A46755958}"/>
          </ac:grpSpMkLst>
        </pc:grpChg>
        <pc:grpChg chg="del">
          <ac:chgData name="Capistran, Ms. Marla Maritza" userId="S::mc08144p@pace.edu::1b3f2ebe-684b-4c5f-93e9-bb82f2159dc8" providerId="AD" clId="Web-{476C7919-AF5E-7A19-234F-4674E83A8026}" dt="2024-02-13T23:51:31.347" v="10"/>
          <ac:grpSpMkLst>
            <pc:docMk/>
            <pc:sldMk cId="3766208560" sldId="354"/>
            <ac:grpSpMk id="98" creationId="{4C10FD83-A676-259A-DE94-6775D976DBE8}"/>
          </ac:grpSpMkLst>
        </pc:grpChg>
        <pc:grpChg chg="del">
          <ac:chgData name="Capistran, Ms. Marla Maritza" userId="S::mc08144p@pace.edu::1b3f2ebe-684b-4c5f-93e9-bb82f2159dc8" providerId="AD" clId="Web-{476C7919-AF5E-7A19-234F-4674E83A8026}" dt="2024-02-13T23:51:31.347" v="11"/>
          <ac:grpSpMkLst>
            <pc:docMk/>
            <pc:sldMk cId="3766208560" sldId="354"/>
            <ac:grpSpMk id="99" creationId="{5A51ED9F-5184-510E-E962-486C907F189F}"/>
          </ac:grpSpMkLst>
        </pc:grpChg>
        <pc:grpChg chg="del">
          <ac:chgData name="Capistran, Ms. Marla Maritza" userId="S::mc08144p@pace.edu::1b3f2ebe-684b-4c5f-93e9-bb82f2159dc8" providerId="AD" clId="Web-{476C7919-AF5E-7A19-234F-4674E83A8026}" dt="2024-02-13T23:51:31.347" v="9"/>
          <ac:grpSpMkLst>
            <pc:docMk/>
            <pc:sldMk cId="3766208560" sldId="354"/>
            <ac:grpSpMk id="102" creationId="{3699AEDD-17EC-C293-3C4F-2D62FEAF46A4}"/>
          </ac:grpSpMkLst>
        </pc:grpChg>
        <pc:grpChg chg="del">
          <ac:chgData name="Capistran, Ms. Marla Maritza" userId="S::mc08144p@pace.edu::1b3f2ebe-684b-4c5f-93e9-bb82f2159dc8" providerId="AD" clId="Web-{476C7919-AF5E-7A19-234F-4674E83A8026}" dt="2024-02-13T23:51:31.347" v="8"/>
          <ac:grpSpMkLst>
            <pc:docMk/>
            <pc:sldMk cId="3766208560" sldId="354"/>
            <ac:grpSpMk id="103" creationId="{92B9E68E-7E7A-C2A7-572C-F0907BAAE4A4}"/>
          </ac:grpSpMkLst>
        </pc:grpChg>
      </pc:sldChg>
    </pc:docChg>
  </pc:docChgLst>
  <pc:docChgLst>
    <pc:chgData name="Capistran, Athziry (Student)" userId="S::acapistran@mercy.edu::06c77e13-cea5-4641-83d6-af20a0a0e596" providerId="AD" clId="Web-{DB3E6624-A2C4-4087-E53C-6F78E47B9FE4}"/>
    <pc:docChg chg="addSld delSld modSld">
      <pc:chgData name="Capistran, Athziry (Student)" userId="S::acapistran@mercy.edu::06c77e13-cea5-4641-83d6-af20a0a0e596" providerId="AD" clId="Web-{DB3E6624-A2C4-4087-E53C-6F78E47B9FE4}" dt="2024-02-11T22:33:52.143" v="161"/>
      <pc:docMkLst>
        <pc:docMk/>
      </pc:docMkLst>
      <pc:sldChg chg="addSp">
        <pc:chgData name="Capistran, Athziry (Student)" userId="S::acapistran@mercy.edu::06c77e13-cea5-4641-83d6-af20a0a0e596" providerId="AD" clId="Web-{DB3E6624-A2C4-4087-E53C-6F78E47B9FE4}" dt="2024-02-11T22:26:49.444" v="139"/>
        <pc:sldMkLst>
          <pc:docMk/>
          <pc:sldMk cId="3762420203" sldId="267"/>
        </pc:sldMkLst>
        <pc:picChg chg="add">
          <ac:chgData name="Capistran, Athziry (Student)" userId="S::acapistran@mercy.edu::06c77e13-cea5-4641-83d6-af20a0a0e596" providerId="AD" clId="Web-{DB3E6624-A2C4-4087-E53C-6F78E47B9FE4}" dt="2024-02-11T22:26:49.444" v="139"/>
          <ac:picMkLst>
            <pc:docMk/>
            <pc:sldMk cId="3762420203" sldId="267"/>
            <ac:picMk id="4" creationId="{065BD02E-BD4C-9B66-2F80-23CE3878A076}"/>
          </ac:picMkLst>
        </pc:picChg>
      </pc:sldChg>
      <pc:sldChg chg="addSp">
        <pc:chgData name="Capistran, Athziry (Student)" userId="S::acapistran@mercy.edu::06c77e13-cea5-4641-83d6-af20a0a0e596" providerId="AD" clId="Web-{DB3E6624-A2C4-4087-E53C-6F78E47B9FE4}" dt="2024-02-11T22:28:41.463" v="147"/>
        <pc:sldMkLst>
          <pc:docMk/>
          <pc:sldMk cId="3491373893" sldId="269"/>
        </pc:sldMkLst>
        <pc:picChg chg="add">
          <ac:chgData name="Capistran, Athziry (Student)" userId="S::acapistran@mercy.edu::06c77e13-cea5-4641-83d6-af20a0a0e596" providerId="AD" clId="Web-{DB3E6624-A2C4-4087-E53C-6F78E47B9FE4}" dt="2024-02-11T22:28:41.463" v="147"/>
          <ac:picMkLst>
            <pc:docMk/>
            <pc:sldMk cId="3491373893" sldId="269"/>
            <ac:picMk id="4" creationId="{D82571A9-2313-FE7C-3C09-7C2FC18C37AF}"/>
          </ac:picMkLst>
        </pc:picChg>
      </pc:sldChg>
      <pc:sldChg chg="del">
        <pc:chgData name="Capistran, Athziry (Student)" userId="S::acapistran@mercy.edu::06c77e13-cea5-4641-83d6-af20a0a0e596" providerId="AD" clId="Web-{DB3E6624-A2C4-4087-E53C-6F78E47B9FE4}" dt="2024-02-11T22:25:28.567" v="129"/>
        <pc:sldMkLst>
          <pc:docMk/>
          <pc:sldMk cId="2219135507" sldId="278"/>
        </pc:sldMkLst>
      </pc:sldChg>
      <pc:sldChg chg="modSp">
        <pc:chgData name="Capistran, Athziry (Student)" userId="S::acapistran@mercy.edu::06c77e13-cea5-4641-83d6-af20a0a0e596" providerId="AD" clId="Web-{DB3E6624-A2C4-4087-E53C-6F78E47B9FE4}" dt="2024-02-11T22:27:15.305" v="140"/>
        <pc:sldMkLst>
          <pc:docMk/>
          <pc:sldMk cId="291772582" sldId="298"/>
        </pc:sldMkLst>
        <pc:grpChg chg="ord">
          <ac:chgData name="Capistran, Athziry (Student)" userId="S::acapistran@mercy.edu::06c77e13-cea5-4641-83d6-af20a0a0e596" providerId="AD" clId="Web-{DB3E6624-A2C4-4087-E53C-6F78E47B9FE4}" dt="2024-02-11T22:27:15.305" v="140"/>
          <ac:grpSpMkLst>
            <pc:docMk/>
            <pc:sldMk cId="291772582" sldId="298"/>
            <ac:grpSpMk id="9" creationId="{83479A58-5FD3-BACF-22C8-719BAF11F91B}"/>
          </ac:grpSpMkLst>
        </pc:grpChg>
      </pc:sldChg>
      <pc:sldChg chg="addSp modSp">
        <pc:chgData name="Capistran, Athziry (Student)" userId="S::acapistran@mercy.edu::06c77e13-cea5-4641-83d6-af20a0a0e596" providerId="AD" clId="Web-{DB3E6624-A2C4-4087-E53C-6F78E47B9FE4}" dt="2024-02-11T22:27:22.883" v="141"/>
        <pc:sldMkLst>
          <pc:docMk/>
          <pc:sldMk cId="3290693614" sldId="302"/>
        </pc:sldMkLst>
        <pc:grpChg chg="ord">
          <ac:chgData name="Capistran, Athziry (Student)" userId="S::acapistran@mercy.edu::06c77e13-cea5-4641-83d6-af20a0a0e596" providerId="AD" clId="Web-{DB3E6624-A2C4-4087-E53C-6F78E47B9FE4}" dt="2024-02-11T22:27:22.883" v="141"/>
          <ac:grpSpMkLst>
            <pc:docMk/>
            <pc:sldMk cId="3290693614" sldId="302"/>
            <ac:grpSpMk id="11" creationId="{B8A0E260-3819-1D59-77AB-A6592297524A}"/>
          </ac:grpSpMkLst>
        </pc:grpChg>
        <pc:picChg chg="add mod">
          <ac:chgData name="Capistran, Athziry (Student)" userId="S::acapistran@mercy.edu::06c77e13-cea5-4641-83d6-af20a0a0e596" providerId="AD" clId="Web-{DB3E6624-A2C4-4087-E53C-6F78E47B9FE4}" dt="2024-02-11T21:05:05.384" v="1" actId="1076"/>
          <ac:picMkLst>
            <pc:docMk/>
            <pc:sldMk cId="3290693614" sldId="302"/>
            <ac:picMk id="4" creationId="{27BCE9DA-CDE6-B1A1-603F-5B0AE0CD20C5}"/>
          </ac:picMkLst>
        </pc:picChg>
      </pc:sldChg>
      <pc:sldChg chg="addSp">
        <pc:chgData name="Capistran, Athziry (Student)" userId="S::acapistran@mercy.edu::06c77e13-cea5-4641-83d6-af20a0a0e596" providerId="AD" clId="Web-{DB3E6624-A2C4-4087-E53C-6F78E47B9FE4}" dt="2024-02-11T22:28:46.541" v="148"/>
        <pc:sldMkLst>
          <pc:docMk/>
          <pc:sldMk cId="2415215138" sldId="310"/>
        </pc:sldMkLst>
        <pc:picChg chg="add">
          <ac:chgData name="Capistran, Athziry (Student)" userId="S::acapistran@mercy.edu::06c77e13-cea5-4641-83d6-af20a0a0e596" providerId="AD" clId="Web-{DB3E6624-A2C4-4087-E53C-6F78E47B9FE4}" dt="2024-02-11T22:28:46.541" v="148"/>
          <ac:picMkLst>
            <pc:docMk/>
            <pc:sldMk cId="2415215138" sldId="310"/>
            <ac:picMk id="4" creationId="{F0CD7063-3C07-96EC-F99D-1ABF1BCBF715}"/>
          </ac:picMkLst>
        </pc:picChg>
      </pc:sldChg>
      <pc:sldChg chg="addSp">
        <pc:chgData name="Capistran, Athziry (Student)" userId="S::acapistran@mercy.edu::06c77e13-cea5-4641-83d6-af20a0a0e596" providerId="AD" clId="Web-{DB3E6624-A2C4-4087-E53C-6F78E47B9FE4}" dt="2024-02-11T22:28:29.775" v="146"/>
        <pc:sldMkLst>
          <pc:docMk/>
          <pc:sldMk cId="3167737356" sldId="313"/>
        </pc:sldMkLst>
        <pc:picChg chg="add">
          <ac:chgData name="Capistran, Athziry (Student)" userId="S::acapistran@mercy.edu::06c77e13-cea5-4641-83d6-af20a0a0e596" providerId="AD" clId="Web-{DB3E6624-A2C4-4087-E53C-6F78E47B9FE4}" dt="2024-02-11T22:28:29.775" v="146"/>
          <ac:picMkLst>
            <pc:docMk/>
            <pc:sldMk cId="3167737356" sldId="313"/>
            <ac:picMk id="4" creationId="{B41CAA6A-7A34-D702-C0FA-36F5161E3944}"/>
          </ac:picMkLst>
        </pc:picChg>
      </pc:sldChg>
      <pc:sldChg chg="modSp">
        <pc:chgData name="Capistran, Athziry (Student)" userId="S::acapistran@mercy.edu::06c77e13-cea5-4641-83d6-af20a0a0e596" providerId="AD" clId="Web-{DB3E6624-A2C4-4087-E53C-6F78E47B9FE4}" dt="2024-02-11T22:27:39.071" v="142"/>
        <pc:sldMkLst>
          <pc:docMk/>
          <pc:sldMk cId="3913892808" sldId="314"/>
        </pc:sldMkLst>
        <pc:picChg chg="ord">
          <ac:chgData name="Capistran, Athziry (Student)" userId="S::acapistran@mercy.edu::06c77e13-cea5-4641-83d6-af20a0a0e596" providerId="AD" clId="Web-{DB3E6624-A2C4-4087-E53C-6F78E47B9FE4}" dt="2024-02-11T22:27:39.071" v="142"/>
          <ac:picMkLst>
            <pc:docMk/>
            <pc:sldMk cId="3913892808" sldId="314"/>
            <ac:picMk id="4" creationId="{793BFAE2-64F5-261D-23EE-57CB2FCC5BFD}"/>
          </ac:picMkLst>
        </pc:picChg>
      </pc:sldChg>
      <pc:sldChg chg="addSp">
        <pc:chgData name="Capistran, Athziry (Student)" userId="S::acapistran@mercy.edu::06c77e13-cea5-4641-83d6-af20a0a0e596" providerId="AD" clId="Web-{DB3E6624-A2C4-4087-E53C-6F78E47B9FE4}" dt="2024-02-11T22:27:46.665" v="144"/>
        <pc:sldMkLst>
          <pc:docMk/>
          <pc:sldMk cId="1840842517" sldId="334"/>
        </pc:sldMkLst>
        <pc:picChg chg="add">
          <ac:chgData name="Capistran, Athziry (Student)" userId="S::acapistran@mercy.edu::06c77e13-cea5-4641-83d6-af20a0a0e596" providerId="AD" clId="Web-{DB3E6624-A2C4-4087-E53C-6F78E47B9FE4}" dt="2024-02-11T22:27:46.665" v="144"/>
          <ac:picMkLst>
            <pc:docMk/>
            <pc:sldMk cId="1840842517" sldId="334"/>
            <ac:picMk id="3" creationId="{D782EF4B-9836-D805-CFD7-C25734765735}"/>
          </ac:picMkLst>
        </pc:picChg>
      </pc:sldChg>
      <pc:sldChg chg="addSp modSp">
        <pc:chgData name="Capistran, Athziry (Student)" userId="S::acapistran@mercy.edu::06c77e13-cea5-4641-83d6-af20a0a0e596" providerId="AD" clId="Web-{DB3E6624-A2C4-4087-E53C-6F78E47B9FE4}" dt="2024-02-11T22:31:48.812" v="153"/>
        <pc:sldMkLst>
          <pc:docMk/>
          <pc:sldMk cId="3890433406" sldId="335"/>
        </pc:sldMkLst>
        <pc:spChg chg="ord">
          <ac:chgData name="Capistran, Athziry (Student)" userId="S::acapistran@mercy.edu::06c77e13-cea5-4641-83d6-af20a0a0e596" providerId="AD" clId="Web-{DB3E6624-A2C4-4087-E53C-6F78E47B9FE4}" dt="2024-02-11T22:31:48.812" v="153"/>
          <ac:spMkLst>
            <pc:docMk/>
            <pc:sldMk cId="3890433406" sldId="335"/>
            <ac:spMk id="3" creationId="{FEFD5555-625E-04E5-C321-BE7CB5C56AA5}"/>
          </ac:spMkLst>
        </pc:spChg>
        <pc:picChg chg="add">
          <ac:chgData name="Capistran, Athziry (Student)" userId="S::acapistran@mercy.edu::06c77e13-cea5-4641-83d6-af20a0a0e596" providerId="AD" clId="Web-{DB3E6624-A2C4-4087-E53C-6F78E47B9FE4}" dt="2024-02-11T22:27:44.977" v="143"/>
          <ac:picMkLst>
            <pc:docMk/>
            <pc:sldMk cId="3890433406" sldId="335"/>
            <ac:picMk id="4" creationId="{BFDB1135-3E7C-A531-9BB4-4939942F70DE}"/>
          </ac:picMkLst>
        </pc:picChg>
        <pc:picChg chg="add mod ord">
          <ac:chgData name="Capistran, Athziry (Student)" userId="S::acapistran@mercy.edu::06c77e13-cea5-4641-83d6-af20a0a0e596" providerId="AD" clId="Web-{DB3E6624-A2C4-4087-E53C-6F78E47B9FE4}" dt="2024-02-11T22:31:36.108" v="152"/>
          <ac:picMkLst>
            <pc:docMk/>
            <pc:sldMk cId="3890433406" sldId="335"/>
            <ac:picMk id="6" creationId="{1662CE0C-7D69-8CBA-33BB-0F192BEE9919}"/>
          </ac:picMkLst>
        </pc:picChg>
      </pc:sldChg>
      <pc:sldChg chg="addSp delSp modSp">
        <pc:chgData name="Capistran, Athziry (Student)" userId="S::acapistran@mercy.edu::06c77e13-cea5-4641-83d6-af20a0a0e596" providerId="AD" clId="Web-{DB3E6624-A2C4-4087-E53C-6F78E47B9FE4}" dt="2024-02-11T22:12:48.453" v="92"/>
        <pc:sldMkLst>
          <pc:docMk/>
          <pc:sldMk cId="2558975147" sldId="340"/>
        </pc:sldMkLst>
        <pc:spChg chg="del mod">
          <ac:chgData name="Capistran, Athziry (Student)" userId="S::acapistran@mercy.edu::06c77e13-cea5-4641-83d6-af20a0a0e596" providerId="AD" clId="Web-{DB3E6624-A2C4-4087-E53C-6F78E47B9FE4}" dt="2024-02-11T21:13:37.037" v="6"/>
          <ac:spMkLst>
            <pc:docMk/>
            <pc:sldMk cId="2558975147" sldId="340"/>
            <ac:spMk id="3" creationId="{09C76952-62DC-9D12-9940-4436E4F22691}"/>
          </ac:spMkLst>
        </pc:spChg>
        <pc:spChg chg="add mod">
          <ac:chgData name="Capistran, Athziry (Student)" userId="S::acapistran@mercy.edu::06c77e13-cea5-4641-83d6-af20a0a0e596" providerId="AD" clId="Web-{DB3E6624-A2C4-4087-E53C-6F78E47B9FE4}" dt="2024-02-11T21:14:05.506" v="18" actId="14100"/>
          <ac:spMkLst>
            <pc:docMk/>
            <pc:sldMk cId="2558975147" sldId="340"/>
            <ac:spMk id="25" creationId="{705EB3BD-9E68-EE82-D6D1-EE393B7E14AB}"/>
          </ac:spMkLst>
        </pc:spChg>
        <pc:spChg chg="mod">
          <ac:chgData name="Capistran, Athziry (Student)" userId="S::acapistran@mercy.edu::06c77e13-cea5-4641-83d6-af20a0a0e596" providerId="AD" clId="Web-{DB3E6624-A2C4-4087-E53C-6F78E47B9FE4}" dt="2024-02-11T21:25:12.459" v="47" actId="14100"/>
          <ac:spMkLst>
            <pc:docMk/>
            <pc:sldMk cId="2558975147" sldId="340"/>
            <ac:spMk id="69" creationId="{B7BEBF59-AD2A-4C6E-F656-CB08AFB19E4A}"/>
          </ac:spMkLst>
        </pc:spChg>
        <pc:spChg chg="add mod">
          <ac:chgData name="Capistran, Athziry (Student)" userId="S::acapistran@mercy.edu::06c77e13-cea5-4641-83d6-af20a0a0e596" providerId="AD" clId="Web-{DB3E6624-A2C4-4087-E53C-6F78E47B9FE4}" dt="2024-02-11T21:25:05.115" v="46" actId="20577"/>
          <ac:spMkLst>
            <pc:docMk/>
            <pc:sldMk cId="2558975147" sldId="340"/>
            <ac:spMk id="86" creationId="{BF429512-BB72-75F5-6106-2F28F25CC059}"/>
          </ac:spMkLst>
        </pc:spChg>
        <pc:spChg chg="add mod">
          <ac:chgData name="Capistran, Athziry (Student)" userId="S::acapistran@mercy.edu::06c77e13-cea5-4641-83d6-af20a0a0e596" providerId="AD" clId="Web-{DB3E6624-A2C4-4087-E53C-6F78E47B9FE4}" dt="2024-02-11T21:32:15.157" v="71" actId="20577"/>
          <ac:spMkLst>
            <pc:docMk/>
            <pc:sldMk cId="2558975147" sldId="340"/>
            <ac:spMk id="94" creationId="{65A885CC-24D7-AB18-3FB1-452859930340}"/>
          </ac:spMkLst>
        </pc:spChg>
        <pc:spChg chg="add mod">
          <ac:chgData name="Capistran, Athziry (Student)" userId="S::acapistran@mercy.edu::06c77e13-cea5-4641-83d6-af20a0a0e596" providerId="AD" clId="Web-{DB3E6624-A2C4-4087-E53C-6F78E47B9FE4}" dt="2024-02-11T21:32:21.095" v="72" actId="20577"/>
          <ac:spMkLst>
            <pc:docMk/>
            <pc:sldMk cId="2558975147" sldId="340"/>
            <ac:spMk id="97" creationId="{BCCE3DC9-0FAF-C4D2-F1F6-E5DE0B1F6671}"/>
          </ac:spMkLst>
        </pc:spChg>
        <pc:spChg chg="add mod">
          <ac:chgData name="Capistran, Athziry (Student)" userId="S::acapistran@mercy.edu::06c77e13-cea5-4641-83d6-af20a0a0e596" providerId="AD" clId="Web-{DB3E6624-A2C4-4087-E53C-6F78E47B9FE4}" dt="2024-02-11T21:33:31.424" v="85" actId="20577"/>
          <ac:spMkLst>
            <pc:docMk/>
            <pc:sldMk cId="2558975147" sldId="340"/>
            <ac:spMk id="99" creationId="{1550F6DD-4E35-FB69-A81C-6A9B0D6BC284}"/>
          </ac:spMkLst>
        </pc:spChg>
        <pc:grpChg chg="add">
          <ac:chgData name="Capistran, Athziry (Student)" userId="S::acapistran@mercy.edu::06c77e13-cea5-4641-83d6-af20a0a0e596" providerId="AD" clId="Web-{DB3E6624-A2C4-4087-E53C-6F78E47B9FE4}" dt="2024-02-11T21:28:33.105" v="61"/>
          <ac:grpSpMkLst>
            <pc:docMk/>
            <pc:sldMk cId="2558975147" sldId="340"/>
            <ac:grpSpMk id="95" creationId="{69549369-49A0-9BFD-F4EF-B1C8916E3F74}"/>
          </ac:grpSpMkLst>
        </pc:grpChg>
        <pc:grpChg chg="add">
          <ac:chgData name="Capistran, Athziry (Student)" userId="S::acapistran@mercy.edu::06c77e13-cea5-4641-83d6-af20a0a0e596" providerId="AD" clId="Web-{DB3E6624-A2C4-4087-E53C-6F78E47B9FE4}" dt="2024-02-11T21:33:40.534" v="86"/>
          <ac:grpSpMkLst>
            <pc:docMk/>
            <pc:sldMk cId="2558975147" sldId="340"/>
            <ac:grpSpMk id="100" creationId="{1F7A1509-C07F-200D-C825-C1FC04242C95}"/>
          </ac:grpSpMkLst>
        </pc:grpChg>
        <pc:grpChg chg="add">
          <ac:chgData name="Capistran, Athziry (Student)" userId="S::acapistran@mercy.edu::06c77e13-cea5-4641-83d6-af20a0a0e596" providerId="AD" clId="Web-{DB3E6624-A2C4-4087-E53C-6F78E47B9FE4}" dt="2024-02-11T21:33:46.284" v="87"/>
          <ac:grpSpMkLst>
            <pc:docMk/>
            <pc:sldMk cId="2558975147" sldId="340"/>
            <ac:grpSpMk id="101" creationId="{9E36D9CF-0B84-BD85-6190-3488D4F7BCEE}"/>
          </ac:grpSpMkLst>
        </pc:grpChg>
        <pc:picChg chg="add mod">
          <ac:chgData name="Capistran, Athziry (Student)" userId="S::acapistran@mercy.edu::06c77e13-cea5-4641-83d6-af20a0a0e596" providerId="AD" clId="Web-{DB3E6624-A2C4-4087-E53C-6F78E47B9FE4}" dt="2024-02-11T21:13:13.442" v="2"/>
          <ac:picMkLst>
            <pc:docMk/>
            <pc:sldMk cId="2558975147" sldId="340"/>
            <ac:picMk id="3" creationId="{55668EDE-69ED-8051-37BD-06D2FB551696}"/>
          </ac:picMkLst>
        </pc:picChg>
        <pc:picChg chg="mod">
          <ac:chgData name="Capistran, Athziry (Student)" userId="S::acapistran@mercy.edu::06c77e13-cea5-4641-83d6-af20a0a0e596" providerId="AD" clId="Web-{DB3E6624-A2C4-4087-E53C-6F78E47B9FE4}" dt="2024-02-11T21:13:18.177" v="4" actId="1076"/>
          <ac:picMkLst>
            <pc:docMk/>
            <pc:sldMk cId="2558975147" sldId="340"/>
            <ac:picMk id="8" creationId="{55668EDE-69ED-8051-37BD-06D2FB551696}"/>
          </ac:picMkLst>
        </pc:picChg>
        <pc:picChg chg="add del mod modCrop">
          <ac:chgData name="Capistran, Athziry (Student)" userId="S::acapistran@mercy.edu::06c77e13-cea5-4641-83d6-af20a0a0e596" providerId="AD" clId="Web-{DB3E6624-A2C4-4087-E53C-6F78E47B9FE4}" dt="2024-02-11T21:23:47.848" v="27"/>
          <ac:picMkLst>
            <pc:docMk/>
            <pc:sldMk cId="2558975147" sldId="340"/>
            <ac:picMk id="16" creationId="{E25B586F-5ADB-D29B-0509-B3AF81CB0EAC}"/>
          </ac:picMkLst>
        </pc:picChg>
        <pc:picChg chg="add del mod">
          <ac:chgData name="Capistran, Athziry (Student)" userId="S::acapistran@mercy.edu::06c77e13-cea5-4641-83d6-af20a0a0e596" providerId="AD" clId="Web-{DB3E6624-A2C4-4087-E53C-6F78E47B9FE4}" dt="2024-02-11T21:13:42.052" v="8"/>
          <ac:picMkLst>
            <pc:docMk/>
            <pc:sldMk cId="2558975147" sldId="340"/>
            <ac:picMk id="17" creationId="{942FC98E-F067-EE29-01D0-2E786C05000B}"/>
          </ac:picMkLst>
        </pc:picChg>
        <pc:picChg chg="add mod modCrop">
          <ac:chgData name="Capistran, Athziry (Student)" userId="S::acapistran@mercy.edu::06c77e13-cea5-4641-83d6-af20a0a0e596" providerId="AD" clId="Web-{DB3E6624-A2C4-4087-E53C-6F78E47B9FE4}" dt="2024-02-11T22:12:48.453" v="92"/>
          <ac:picMkLst>
            <pc:docMk/>
            <pc:sldMk cId="2558975147" sldId="340"/>
            <ac:picMk id="17" creationId="{C667424F-F6BD-26CF-C435-3C787EE1BBA8}"/>
          </ac:picMkLst>
        </pc:picChg>
        <pc:picChg chg="add mod">
          <ac:chgData name="Capistran, Athziry (Student)" userId="S::acapistran@mercy.edu::06c77e13-cea5-4641-83d6-af20a0a0e596" providerId="AD" clId="Web-{DB3E6624-A2C4-4087-E53C-6F78E47B9FE4}" dt="2024-02-11T21:28:27.089" v="60" actId="1076"/>
          <ac:picMkLst>
            <pc:docMk/>
            <pc:sldMk cId="2558975147" sldId="340"/>
            <ac:picMk id="87" creationId="{6CEB3193-53FA-3562-D03A-B1AE24D59195}"/>
          </ac:picMkLst>
        </pc:picChg>
        <pc:picChg chg="add mod">
          <ac:chgData name="Capistran, Athziry (Student)" userId="S::acapistran@mercy.edu::06c77e13-cea5-4641-83d6-af20a0a0e596" providerId="AD" clId="Web-{DB3E6624-A2C4-4087-E53C-6F78E47B9FE4}" dt="2024-02-11T21:31:51.844" v="64" actId="14100"/>
          <ac:picMkLst>
            <pc:docMk/>
            <pc:sldMk cId="2558975147" sldId="340"/>
            <ac:picMk id="96" creationId="{1E9EB81C-FF72-F2E5-8DB5-2E0FF8867517}"/>
          </ac:picMkLst>
        </pc:picChg>
        <pc:picChg chg="add mod">
          <ac:chgData name="Capistran, Athziry (Student)" userId="S::acapistran@mercy.edu::06c77e13-cea5-4641-83d6-af20a0a0e596" providerId="AD" clId="Web-{DB3E6624-A2C4-4087-E53C-6F78E47B9FE4}" dt="2024-02-11T21:33:17.440" v="77" actId="1076"/>
          <ac:picMkLst>
            <pc:docMk/>
            <pc:sldMk cId="2558975147" sldId="340"/>
            <ac:picMk id="98" creationId="{15D39317-7F01-9201-3E2A-3A710884BB44}"/>
          </ac:picMkLst>
        </pc:picChg>
      </pc:sldChg>
      <pc:sldChg chg="addSp delSp">
        <pc:chgData name="Capistran, Athziry (Student)" userId="S::acapistran@mercy.edu::06c77e13-cea5-4641-83d6-af20a0a0e596" providerId="AD" clId="Web-{DB3E6624-A2C4-4087-E53C-6F78E47B9FE4}" dt="2024-02-11T22:26:30.897" v="138"/>
        <pc:sldMkLst>
          <pc:docMk/>
          <pc:sldMk cId="3253042618" sldId="341"/>
        </pc:sldMkLst>
        <pc:spChg chg="del">
          <ac:chgData name="Capistran, Athziry (Student)" userId="S::acapistran@mercy.edu::06c77e13-cea5-4641-83d6-af20a0a0e596" providerId="AD" clId="Web-{DB3E6624-A2C4-4087-E53C-6F78E47B9FE4}" dt="2024-02-11T22:25:21.005" v="127"/>
          <ac:spMkLst>
            <pc:docMk/>
            <pc:sldMk cId="3253042618" sldId="341"/>
            <ac:spMk id="2" creationId="{502F0F7B-6D23-F9B8-65C6-3CCFA50BB26F}"/>
          </ac:spMkLst>
        </pc:spChg>
        <pc:spChg chg="add">
          <ac:chgData name="Capistran, Athziry (Student)" userId="S::acapistran@mercy.edu::06c77e13-cea5-4641-83d6-af20a0a0e596" providerId="AD" clId="Web-{DB3E6624-A2C4-4087-E53C-6F78E47B9FE4}" dt="2024-02-11T22:25:22.302" v="128"/>
          <ac:spMkLst>
            <pc:docMk/>
            <pc:sldMk cId="3253042618" sldId="341"/>
            <ac:spMk id="129" creationId="{A53E7D97-34A5-BB94-6C8D-EF2C7E804129}"/>
          </ac:spMkLst>
        </pc:spChg>
        <pc:picChg chg="del">
          <ac:chgData name="Capistran, Athziry (Student)" userId="S::acapistran@mercy.edu::06c77e13-cea5-4641-83d6-af20a0a0e596" providerId="AD" clId="Web-{DB3E6624-A2C4-4087-E53C-6F78E47B9FE4}" dt="2024-02-11T22:26:30.897" v="138"/>
          <ac:picMkLst>
            <pc:docMk/>
            <pc:sldMk cId="3253042618" sldId="341"/>
            <ac:picMk id="7" creationId="{D47E8DF1-D27E-5902-5DE6-1AC8BA81AE51}"/>
          </ac:picMkLst>
        </pc:picChg>
        <pc:picChg chg="add">
          <ac:chgData name="Capistran, Athziry (Student)" userId="S::acapistran@mercy.edu::06c77e13-cea5-4641-83d6-af20a0a0e596" providerId="AD" clId="Web-{DB3E6624-A2C4-4087-E53C-6F78E47B9FE4}" dt="2024-02-11T22:26:29.303" v="137"/>
          <ac:picMkLst>
            <pc:docMk/>
            <pc:sldMk cId="3253042618" sldId="341"/>
            <ac:picMk id="131" creationId="{328C77F5-B2A7-1EFD-B8D9-42BFA970932D}"/>
          </ac:picMkLst>
        </pc:picChg>
      </pc:sldChg>
      <pc:sldChg chg="addSp delSp">
        <pc:chgData name="Capistran, Athziry (Student)" userId="S::acapistran@mercy.edu::06c77e13-cea5-4641-83d6-af20a0a0e596" providerId="AD" clId="Web-{DB3E6624-A2C4-4087-E53C-6F78E47B9FE4}" dt="2024-02-11T22:26:23.397" v="136"/>
        <pc:sldMkLst>
          <pc:docMk/>
          <pc:sldMk cId="1287256788" sldId="342"/>
        </pc:sldMkLst>
        <pc:spChg chg="del">
          <ac:chgData name="Capistran, Athziry (Student)" userId="S::acapistran@mercy.edu::06c77e13-cea5-4641-83d6-af20a0a0e596" providerId="AD" clId="Web-{DB3E6624-A2C4-4087-E53C-6F78E47B9FE4}" dt="2024-02-11T22:25:14.239" v="125"/>
          <ac:spMkLst>
            <pc:docMk/>
            <pc:sldMk cId="1287256788" sldId="342"/>
            <ac:spMk id="2" creationId="{F2F7C344-FA90-3A95-C73A-0FE58785DE8D}"/>
          </ac:spMkLst>
        </pc:spChg>
        <pc:spChg chg="add">
          <ac:chgData name="Capistran, Athziry (Student)" userId="S::acapistran@mercy.edu::06c77e13-cea5-4641-83d6-af20a0a0e596" providerId="AD" clId="Web-{DB3E6624-A2C4-4087-E53C-6F78E47B9FE4}" dt="2024-02-11T22:25:14.645" v="126"/>
          <ac:spMkLst>
            <pc:docMk/>
            <pc:sldMk cId="1287256788" sldId="342"/>
            <ac:spMk id="50" creationId="{5E80AD26-2B82-864B-B7CE-8A8670A45F99}"/>
          </ac:spMkLst>
        </pc:spChg>
        <pc:picChg chg="del">
          <ac:chgData name="Capistran, Athziry (Student)" userId="S::acapistran@mercy.edu::06c77e13-cea5-4641-83d6-af20a0a0e596" providerId="AD" clId="Web-{DB3E6624-A2C4-4087-E53C-6F78E47B9FE4}" dt="2024-02-11T22:26:23.397" v="136"/>
          <ac:picMkLst>
            <pc:docMk/>
            <pc:sldMk cId="1287256788" sldId="342"/>
            <ac:picMk id="7" creationId="{A0F945CC-C73E-D2B0-92D4-2D2959A2E379}"/>
          </ac:picMkLst>
        </pc:picChg>
        <pc:picChg chg="add">
          <ac:chgData name="Capistran, Athziry (Student)" userId="S::acapistran@mercy.edu::06c77e13-cea5-4641-83d6-af20a0a0e596" providerId="AD" clId="Web-{DB3E6624-A2C4-4087-E53C-6F78E47B9FE4}" dt="2024-02-11T22:26:21.662" v="135"/>
          <ac:picMkLst>
            <pc:docMk/>
            <pc:sldMk cId="1287256788" sldId="342"/>
            <ac:picMk id="67" creationId="{F0049E07-5A78-5EAF-271E-8CAD93A6D0BB}"/>
          </ac:picMkLst>
        </pc:picChg>
      </pc:sldChg>
      <pc:sldChg chg="addSp delSp">
        <pc:chgData name="Capistran, Athziry (Student)" userId="S::acapistran@mercy.edu::06c77e13-cea5-4641-83d6-af20a0a0e596" providerId="AD" clId="Web-{DB3E6624-A2C4-4087-E53C-6F78E47B9FE4}" dt="2024-02-11T22:26:16.897" v="134"/>
        <pc:sldMkLst>
          <pc:docMk/>
          <pc:sldMk cId="3868011192" sldId="343"/>
        </pc:sldMkLst>
        <pc:spChg chg="del">
          <ac:chgData name="Capistran, Athziry (Student)" userId="S::acapistran@mercy.edu::06c77e13-cea5-4641-83d6-af20a0a0e596" providerId="AD" clId="Web-{DB3E6624-A2C4-4087-E53C-6F78E47B9FE4}" dt="2024-02-11T22:25:09.879" v="123"/>
          <ac:spMkLst>
            <pc:docMk/>
            <pc:sldMk cId="3868011192" sldId="343"/>
            <ac:spMk id="2" creationId="{C0E39D42-DD0D-2F70-ABE2-7309F0E5C86E}"/>
          </ac:spMkLst>
        </pc:spChg>
        <pc:spChg chg="add">
          <ac:chgData name="Capistran, Athziry (Student)" userId="S::acapistran@mercy.edu::06c77e13-cea5-4641-83d6-af20a0a0e596" providerId="AD" clId="Web-{DB3E6624-A2C4-4087-E53C-6F78E47B9FE4}" dt="2024-02-11T22:25:10.098" v="124"/>
          <ac:spMkLst>
            <pc:docMk/>
            <pc:sldMk cId="3868011192" sldId="343"/>
            <ac:spMk id="18" creationId="{CE553326-9EB9-0750-0B36-BDA8F1E1843A}"/>
          </ac:spMkLst>
        </pc:spChg>
        <pc:picChg chg="del">
          <ac:chgData name="Capistran, Athziry (Student)" userId="S::acapistran@mercy.edu::06c77e13-cea5-4641-83d6-af20a0a0e596" providerId="AD" clId="Web-{DB3E6624-A2C4-4087-E53C-6F78E47B9FE4}" dt="2024-02-11T22:26:16.897" v="134"/>
          <ac:picMkLst>
            <pc:docMk/>
            <pc:sldMk cId="3868011192" sldId="343"/>
            <ac:picMk id="7" creationId="{E711D469-E801-63B4-660D-9DC68581C355}"/>
          </ac:picMkLst>
        </pc:picChg>
        <pc:picChg chg="add">
          <ac:chgData name="Capistran, Athziry (Student)" userId="S::acapistran@mercy.edu::06c77e13-cea5-4641-83d6-af20a0a0e596" providerId="AD" clId="Web-{DB3E6624-A2C4-4087-E53C-6F78E47B9FE4}" dt="2024-02-11T22:26:14.506" v="133"/>
          <ac:picMkLst>
            <pc:docMk/>
            <pc:sldMk cId="3868011192" sldId="343"/>
            <ac:picMk id="80" creationId="{D94B9A69-2AA8-760D-E950-119496A7087D}"/>
          </ac:picMkLst>
        </pc:picChg>
      </pc:sldChg>
      <pc:sldChg chg="addSp delSp">
        <pc:chgData name="Capistran, Athziry (Student)" userId="S::acapistran@mercy.edu::06c77e13-cea5-4641-83d6-af20a0a0e596" providerId="AD" clId="Web-{DB3E6624-A2C4-4087-E53C-6F78E47B9FE4}" dt="2024-02-11T22:26:11.647" v="132"/>
        <pc:sldMkLst>
          <pc:docMk/>
          <pc:sldMk cId="998111615" sldId="344"/>
        </pc:sldMkLst>
        <pc:spChg chg="del">
          <ac:chgData name="Capistran, Athziry (Student)" userId="S::acapistran@mercy.edu::06c77e13-cea5-4641-83d6-af20a0a0e596" providerId="AD" clId="Web-{DB3E6624-A2C4-4087-E53C-6F78E47B9FE4}" dt="2024-02-11T22:25:03.379" v="121"/>
          <ac:spMkLst>
            <pc:docMk/>
            <pc:sldMk cId="998111615" sldId="344"/>
            <ac:spMk id="2" creationId="{AB932715-1A14-A28C-83E6-8BF53DBE613B}"/>
          </ac:spMkLst>
        </pc:spChg>
        <pc:spChg chg="add">
          <ac:chgData name="Capistran, Athziry (Student)" userId="S::acapistran@mercy.edu::06c77e13-cea5-4641-83d6-af20a0a0e596" providerId="AD" clId="Web-{DB3E6624-A2C4-4087-E53C-6F78E47B9FE4}" dt="2024-02-11T22:25:03.770" v="122"/>
          <ac:spMkLst>
            <pc:docMk/>
            <pc:sldMk cId="998111615" sldId="344"/>
            <ac:spMk id="80" creationId="{D9102570-4AF5-A34C-4235-0780A6FE1033}"/>
          </ac:spMkLst>
        </pc:spChg>
        <pc:picChg chg="del">
          <ac:chgData name="Capistran, Athziry (Student)" userId="S::acapistran@mercy.edu::06c77e13-cea5-4641-83d6-af20a0a0e596" providerId="AD" clId="Web-{DB3E6624-A2C4-4087-E53C-6F78E47B9FE4}" dt="2024-02-11T22:26:11.647" v="132"/>
          <ac:picMkLst>
            <pc:docMk/>
            <pc:sldMk cId="998111615" sldId="344"/>
            <ac:picMk id="7" creationId="{467EE7E6-6890-B34A-ABCC-F96F300F05E0}"/>
          </ac:picMkLst>
        </pc:picChg>
        <pc:picChg chg="add">
          <ac:chgData name="Capistran, Athziry (Student)" userId="S::acapistran@mercy.edu::06c77e13-cea5-4641-83d6-af20a0a0e596" providerId="AD" clId="Web-{DB3E6624-A2C4-4087-E53C-6F78E47B9FE4}" dt="2024-02-11T22:26:09.178" v="131"/>
          <ac:picMkLst>
            <pc:docMk/>
            <pc:sldMk cId="998111615" sldId="344"/>
            <ac:picMk id="114" creationId="{C7636DB0-32A1-5F3C-7798-98161F105951}"/>
          </ac:picMkLst>
        </pc:picChg>
      </pc:sldChg>
      <pc:sldChg chg="modSp">
        <pc:chgData name="Capistran, Athziry (Student)" userId="S::acapistran@mercy.edu::06c77e13-cea5-4641-83d6-af20a0a0e596" providerId="AD" clId="Web-{DB3E6624-A2C4-4087-E53C-6F78E47B9FE4}" dt="2024-02-11T22:26:00.099" v="130" actId="1076"/>
        <pc:sldMkLst>
          <pc:docMk/>
          <pc:sldMk cId="410030632" sldId="345"/>
        </pc:sldMkLst>
        <pc:spChg chg="mod">
          <ac:chgData name="Capistran, Athziry (Student)" userId="S::acapistran@mercy.edu::06c77e13-cea5-4641-83d6-af20a0a0e596" providerId="AD" clId="Web-{DB3E6624-A2C4-4087-E53C-6F78E47B9FE4}" dt="2024-02-11T22:24:19.003" v="120" actId="14100"/>
          <ac:spMkLst>
            <pc:docMk/>
            <pc:sldMk cId="410030632" sldId="345"/>
            <ac:spMk id="2" creationId="{1A9B85F8-F342-8551-0115-19970850D3D1}"/>
          </ac:spMkLst>
        </pc:spChg>
        <pc:picChg chg="mod">
          <ac:chgData name="Capistran, Athziry (Student)" userId="S::acapistran@mercy.edu::06c77e13-cea5-4641-83d6-af20a0a0e596" providerId="AD" clId="Web-{DB3E6624-A2C4-4087-E53C-6F78E47B9FE4}" dt="2024-02-11T22:26:00.099" v="130" actId="1076"/>
          <ac:picMkLst>
            <pc:docMk/>
            <pc:sldMk cId="410030632" sldId="345"/>
            <ac:picMk id="7" creationId="{ADBF7B91-83BC-2EB3-6C1A-5FDD97E0D4B9}"/>
          </ac:picMkLst>
        </pc:picChg>
      </pc:sldChg>
      <pc:sldChg chg="addSp delSp modSp add replId">
        <pc:chgData name="Capistran, Athziry (Student)" userId="S::acapistran@mercy.edu::06c77e13-cea5-4641-83d6-af20a0a0e596" providerId="AD" clId="Web-{DB3E6624-A2C4-4087-E53C-6F78E47B9FE4}" dt="2024-02-11T22:27:48.305" v="145"/>
        <pc:sldMkLst>
          <pc:docMk/>
          <pc:sldMk cId="2698835302" sldId="346"/>
        </pc:sldMkLst>
        <pc:spChg chg="add del">
          <ac:chgData name="Capistran, Athziry (Student)" userId="S::acapistran@mercy.edu::06c77e13-cea5-4641-83d6-af20a0a0e596" providerId="AD" clId="Web-{DB3E6624-A2C4-4087-E53C-6F78E47B9FE4}" dt="2024-02-11T22:22:08.093" v="103"/>
          <ac:spMkLst>
            <pc:docMk/>
            <pc:sldMk cId="2698835302" sldId="346"/>
            <ac:spMk id="3" creationId="{ED0C04C8-4DCE-BC33-5960-1741D7322CAB}"/>
          </ac:spMkLst>
        </pc:spChg>
        <pc:spChg chg="mod">
          <ac:chgData name="Capistran, Athziry (Student)" userId="S::acapistran@mercy.edu::06c77e13-cea5-4641-83d6-af20a0a0e596" providerId="AD" clId="Web-{DB3E6624-A2C4-4087-E53C-6F78E47B9FE4}" dt="2024-02-11T22:22:04.249" v="102" actId="1076"/>
          <ac:spMkLst>
            <pc:docMk/>
            <pc:sldMk cId="2698835302" sldId="346"/>
            <ac:spMk id="5" creationId="{F5B6CFD2-E031-0974-CA88-BA7380496DA4}"/>
          </ac:spMkLst>
        </pc:spChg>
        <pc:picChg chg="add">
          <ac:chgData name="Capistran, Athziry (Student)" userId="S::acapistran@mercy.edu::06c77e13-cea5-4641-83d6-af20a0a0e596" providerId="AD" clId="Web-{DB3E6624-A2C4-4087-E53C-6F78E47B9FE4}" dt="2024-02-11T22:27:48.305" v="145"/>
          <ac:picMkLst>
            <pc:docMk/>
            <pc:sldMk cId="2698835302" sldId="346"/>
            <ac:picMk id="6" creationId="{7275DA36-A7AD-86D5-A7F1-209BDE58CF2D}"/>
          </ac:picMkLst>
        </pc:picChg>
      </pc:sldChg>
      <pc:sldChg chg="addSp delSp modSp add replId">
        <pc:chgData name="Capistran, Athziry (Student)" userId="S::acapistran@mercy.edu::06c77e13-cea5-4641-83d6-af20a0a0e596" providerId="AD" clId="Web-{DB3E6624-A2C4-4087-E53C-6F78E47B9FE4}" dt="2024-02-11T22:33:52.143" v="161"/>
        <pc:sldMkLst>
          <pc:docMk/>
          <pc:sldMk cId="2605420248" sldId="347"/>
        </pc:sldMkLst>
        <pc:picChg chg="add mod">
          <ac:chgData name="Capistran, Athziry (Student)" userId="S::acapistran@mercy.edu::06c77e13-cea5-4641-83d6-af20a0a0e596" providerId="AD" clId="Web-{DB3E6624-A2C4-4087-E53C-6F78E47B9FE4}" dt="2024-02-11T22:33:41.487" v="160" actId="1076"/>
          <ac:picMkLst>
            <pc:docMk/>
            <pc:sldMk cId="2605420248" sldId="347"/>
            <ac:picMk id="2" creationId="{38FDC8FF-E3B6-7838-2E34-72A1509AE528}"/>
          </ac:picMkLst>
        </pc:picChg>
        <pc:picChg chg="ord">
          <ac:chgData name="Capistran, Athziry (Student)" userId="S::acapistran@mercy.edu::06c77e13-cea5-4641-83d6-af20a0a0e596" providerId="AD" clId="Web-{DB3E6624-A2C4-4087-E53C-6F78E47B9FE4}" dt="2024-02-11T22:33:52.143" v="161"/>
          <ac:picMkLst>
            <pc:docMk/>
            <pc:sldMk cId="2605420248" sldId="347"/>
            <ac:picMk id="4" creationId="{BFDB1135-3E7C-A531-9BB4-4939942F70DE}"/>
          </ac:picMkLst>
        </pc:picChg>
        <pc:picChg chg="del">
          <ac:chgData name="Capistran, Athziry (Student)" userId="S::acapistran@mercy.edu::06c77e13-cea5-4641-83d6-af20a0a0e596" providerId="AD" clId="Web-{DB3E6624-A2C4-4087-E53C-6F78E47B9FE4}" dt="2024-02-11T22:33:19.314" v="155"/>
          <ac:picMkLst>
            <pc:docMk/>
            <pc:sldMk cId="2605420248" sldId="347"/>
            <ac:picMk id="6" creationId="{1662CE0C-7D69-8CBA-33BB-0F192BEE99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13</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15</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16</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16</a:t>
            </a:fld>
            <a:endParaRPr lang="en-US"/>
          </a:p>
        </p:txBody>
      </p:sp>
    </p:spTree>
    <p:extLst>
      <p:ext uri="{BB962C8B-B14F-4D97-AF65-F5344CB8AC3E}">
        <p14:creationId xmlns:p14="http://schemas.microsoft.com/office/powerpoint/2010/main" val="315520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png"/><Relationship Id="rId3" Type="http://schemas.openxmlformats.org/officeDocument/2006/relationships/image" Target="../media/image1.jpeg"/><Relationship Id="rId21" Type="http://schemas.openxmlformats.org/officeDocument/2006/relationships/image" Target="../media/image36.png"/><Relationship Id="rId34" Type="http://schemas.openxmlformats.org/officeDocument/2006/relationships/image" Target="../media/image49.jpe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40.svg"/><Relationship Id="rId33" Type="http://schemas.openxmlformats.org/officeDocument/2006/relationships/image" Target="../media/image48.svg"/><Relationship Id="rId2" Type="http://schemas.openxmlformats.org/officeDocument/2006/relationships/notesSlide" Target="../notesSlides/notesSlide5.xml"/><Relationship Id="rId16" Type="http://schemas.openxmlformats.org/officeDocument/2006/relationships/image" Target="../media/image31.svg"/><Relationship Id="rId20" Type="http://schemas.openxmlformats.org/officeDocument/2006/relationships/image" Target="../media/image35.sv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sv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8"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github.com/htmw/2024S-Med-X/wiki"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rtlCol="0">
            <a:spAutoFit/>
          </a:bodyPr>
          <a:lstStyle/>
          <a:p>
            <a:r>
              <a:rPr lang="en-US"/>
              <a:t>BY: Med-X (Team 1)</a:t>
            </a:r>
          </a:p>
          <a:p>
            <a:r>
              <a:rPr lang="en-US"/>
              <a:t>CS691</a:t>
            </a:r>
          </a:p>
          <a:p>
            <a:r>
              <a:rPr lang="en-US"/>
              <a:t>February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4127277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Design Journey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a:stretch>
            <a:fillRect/>
          </a:stretch>
        </p:blipFill>
        <p:spPr>
          <a:xfrm>
            <a:off x="860323" y="1389671"/>
            <a:ext cx="10287001" cy="5424448"/>
          </a:xfrm>
          <a:prstGeom prst="rect">
            <a:avLst/>
          </a:prstGeom>
        </p:spPr>
      </p:pic>
    </p:spTree>
    <p:extLst>
      <p:ext uri="{BB962C8B-B14F-4D97-AF65-F5344CB8AC3E}">
        <p14:creationId xmlns:p14="http://schemas.microsoft.com/office/powerpoint/2010/main" val="9924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38904334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6A0BCD1F-4E35-178A-05EB-2491D32C1ACB}"/>
              </a:ext>
            </a:extLst>
          </p:cNvPr>
          <p:cNvPicPr>
            <a:picLocks noChangeAspect="1"/>
          </p:cNvPicPr>
          <p:nvPr/>
        </p:nvPicPr>
        <p:blipFill>
          <a:blip r:embed="rId4"/>
          <a:stretch>
            <a:fillRect/>
          </a:stretch>
        </p:blipFill>
        <p:spPr>
          <a:xfrm>
            <a:off x="62713" y="1886564"/>
            <a:ext cx="5970574" cy="387759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8B0DFD6-917A-EA0A-CC14-36E098574841}"/>
              </a:ext>
            </a:extLst>
          </p:cNvPr>
          <p:cNvPicPr>
            <a:picLocks noChangeAspect="1"/>
          </p:cNvPicPr>
          <p:nvPr/>
        </p:nvPicPr>
        <p:blipFill>
          <a:blip r:embed="rId5"/>
          <a:stretch>
            <a:fillRect/>
          </a:stretch>
        </p:blipFill>
        <p:spPr>
          <a:xfrm>
            <a:off x="6160531" y="1886564"/>
            <a:ext cx="5966936" cy="3877597"/>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F96DD26A-51F6-0F0D-45D9-EF9CD474D6C4}"/>
              </a:ext>
            </a:extLst>
          </p:cNvPr>
          <p:cNvPicPr>
            <a:picLocks noChangeAspect="1"/>
          </p:cNvPicPr>
          <p:nvPr/>
        </p:nvPicPr>
        <p:blipFill>
          <a:blip r:embed="rId4"/>
          <a:stretch>
            <a:fillRect/>
          </a:stretch>
        </p:blipFill>
        <p:spPr>
          <a:xfrm>
            <a:off x="1825880" y="1159282"/>
            <a:ext cx="8865879" cy="5698718"/>
          </a:xfrm>
          <a:prstGeom prst="rect">
            <a:avLst/>
          </a:prstGeom>
        </p:spPr>
      </p:pic>
    </p:spTree>
    <p:extLst>
      <p:ext uri="{BB962C8B-B14F-4D97-AF65-F5344CB8AC3E}">
        <p14:creationId xmlns:p14="http://schemas.microsoft.com/office/powerpoint/2010/main" val="184084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34" name="Group 33">
            <a:extLst>
              <a:ext uri="{FF2B5EF4-FFF2-40B4-BE49-F238E27FC236}">
                <a16:creationId xmlns:a16="http://schemas.microsoft.com/office/drawing/2014/main" id="{7CAD0DDA-5660-AC5C-0D14-65B7F7EDAF78}"/>
              </a:ext>
            </a:extLst>
          </p:cNvPr>
          <p:cNvGrpSpPr/>
          <p:nvPr/>
        </p:nvGrpSpPr>
        <p:grpSpPr>
          <a:xfrm>
            <a:off x="147141" y="3210784"/>
            <a:ext cx="2819605" cy="3542807"/>
            <a:chOff x="327764" y="3104426"/>
            <a:chExt cx="2358810" cy="3346481"/>
          </a:xfrm>
        </p:grpSpPr>
        <p:grpSp>
          <p:nvGrpSpPr>
            <p:cNvPr id="3" name="Group 2">
              <a:extLst>
                <a:ext uri="{FF2B5EF4-FFF2-40B4-BE49-F238E27FC236}">
                  <a16:creationId xmlns:a16="http://schemas.microsoft.com/office/drawing/2014/main" id="{A781366B-0FE9-480E-BA4F-AEF74F87C411}"/>
                </a:ext>
              </a:extLst>
            </p:cNvPr>
            <p:cNvGrpSpPr/>
            <p:nvPr/>
          </p:nvGrpSpPr>
          <p:grpSpPr>
            <a:xfrm>
              <a:off x="327765" y="3110577"/>
              <a:ext cx="677224" cy="1017038"/>
              <a:chOff x="3017171" y="3865155"/>
              <a:chExt cx="761469" cy="1017038"/>
            </a:xfrm>
          </p:grpSpPr>
          <p:pic>
            <p:nvPicPr>
              <p:cNvPr id="32" name="Graphic 31" descr="HTML5">
                <a:extLst>
                  <a:ext uri="{FF2B5EF4-FFF2-40B4-BE49-F238E27FC236}">
                    <a16:creationId xmlns:a16="http://schemas.microsoft.com/office/drawing/2014/main" id="{B4D40CEC-F59B-A014-69C2-51AF7C8253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8603" y="3865155"/>
                <a:ext cx="645309" cy="645309"/>
              </a:xfrm>
              <a:prstGeom prst="rect">
                <a:avLst/>
              </a:prstGeom>
            </p:spPr>
          </p:pic>
          <p:sp>
            <p:nvSpPr>
              <p:cNvPr id="33" name="TextBox 32">
                <a:extLst>
                  <a:ext uri="{FF2B5EF4-FFF2-40B4-BE49-F238E27FC236}">
                    <a16:creationId xmlns:a16="http://schemas.microsoft.com/office/drawing/2014/main" id="{E0A6B25B-E004-312D-253B-A5F1A8791DD4}"/>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4" name="Group 3">
              <a:extLst>
                <a:ext uri="{FF2B5EF4-FFF2-40B4-BE49-F238E27FC236}">
                  <a16:creationId xmlns:a16="http://schemas.microsoft.com/office/drawing/2014/main" id="{3387313C-D911-7BDC-417A-3AFDE620233A}"/>
                </a:ext>
              </a:extLst>
            </p:cNvPr>
            <p:cNvGrpSpPr/>
            <p:nvPr/>
          </p:nvGrpSpPr>
          <p:grpSpPr>
            <a:xfrm>
              <a:off x="1056331" y="3112365"/>
              <a:ext cx="677224" cy="1014641"/>
              <a:chOff x="3833600" y="5037766"/>
              <a:chExt cx="761469" cy="1014641"/>
            </a:xfrm>
          </p:grpSpPr>
          <p:pic>
            <p:nvPicPr>
              <p:cNvPr id="30" name="Graphic 29" descr="CSS">
                <a:extLst>
                  <a:ext uri="{FF2B5EF4-FFF2-40B4-BE49-F238E27FC236}">
                    <a16:creationId xmlns:a16="http://schemas.microsoft.com/office/drawing/2014/main" id="{460F9BD2-F8FA-95B3-A966-FF7E3FF0A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679" y="5037766"/>
                <a:ext cx="645309" cy="645309"/>
              </a:xfrm>
              <a:prstGeom prst="rect">
                <a:avLst/>
              </a:prstGeom>
            </p:spPr>
          </p:pic>
          <p:sp>
            <p:nvSpPr>
              <p:cNvPr id="31" name="TextBox 30">
                <a:extLst>
                  <a:ext uri="{FF2B5EF4-FFF2-40B4-BE49-F238E27FC236}">
                    <a16:creationId xmlns:a16="http://schemas.microsoft.com/office/drawing/2014/main" id="{69114A22-8A8A-BE7A-7E22-5A0E5FA102D5}"/>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7" name="Group 6">
              <a:extLst>
                <a:ext uri="{FF2B5EF4-FFF2-40B4-BE49-F238E27FC236}">
                  <a16:creationId xmlns:a16="http://schemas.microsoft.com/office/drawing/2014/main" id="{EFFA90D7-9729-C20A-DEAA-8467F626418C}"/>
                </a:ext>
              </a:extLst>
            </p:cNvPr>
            <p:cNvGrpSpPr/>
            <p:nvPr/>
          </p:nvGrpSpPr>
          <p:grpSpPr>
            <a:xfrm>
              <a:off x="1815723" y="3104426"/>
              <a:ext cx="870851" cy="1013987"/>
              <a:chOff x="2259079" y="3704067"/>
              <a:chExt cx="979183" cy="1013987"/>
            </a:xfrm>
          </p:grpSpPr>
          <p:pic>
            <p:nvPicPr>
              <p:cNvPr id="28" name="Graphic 27" descr="JS">
                <a:extLst>
                  <a:ext uri="{FF2B5EF4-FFF2-40B4-BE49-F238E27FC236}">
                    <a16:creationId xmlns:a16="http://schemas.microsoft.com/office/drawing/2014/main" id="{9F3D9A35-0256-5E75-2DB0-CC3142687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3471" y="3704067"/>
                <a:ext cx="645309" cy="645309"/>
              </a:xfrm>
              <a:prstGeom prst="rect">
                <a:avLst/>
              </a:prstGeom>
            </p:spPr>
          </p:pic>
          <p:sp>
            <p:nvSpPr>
              <p:cNvPr id="29" name="TextBox 28">
                <a:extLst>
                  <a:ext uri="{FF2B5EF4-FFF2-40B4-BE49-F238E27FC236}">
                    <a16:creationId xmlns:a16="http://schemas.microsoft.com/office/drawing/2014/main" id="{74A4C754-C6A7-C9E4-99B3-B228DD9B312E}"/>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3A19F146-732B-B0BB-7D93-F2A34B7BF1C0}"/>
                </a:ext>
              </a:extLst>
            </p:cNvPr>
            <p:cNvGrpSpPr/>
            <p:nvPr/>
          </p:nvGrpSpPr>
          <p:grpSpPr>
            <a:xfrm>
              <a:off x="327764" y="4193339"/>
              <a:ext cx="677224" cy="1012340"/>
              <a:chOff x="4599507" y="4718085"/>
              <a:chExt cx="761469" cy="1012340"/>
            </a:xfrm>
          </p:grpSpPr>
          <p:pic>
            <p:nvPicPr>
              <p:cNvPr id="26" name="Graphic 25" descr="React">
                <a:extLst>
                  <a:ext uri="{FF2B5EF4-FFF2-40B4-BE49-F238E27FC236}">
                    <a16:creationId xmlns:a16="http://schemas.microsoft.com/office/drawing/2014/main" id="{E1916A82-B50C-B908-D39C-29FB1817AF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094" y="4718085"/>
                <a:ext cx="645309" cy="645309"/>
              </a:xfrm>
              <a:prstGeom prst="rect">
                <a:avLst/>
              </a:prstGeom>
            </p:spPr>
          </p:pic>
          <p:sp>
            <p:nvSpPr>
              <p:cNvPr id="27" name="TextBox 26">
                <a:extLst>
                  <a:ext uri="{FF2B5EF4-FFF2-40B4-BE49-F238E27FC236}">
                    <a16:creationId xmlns:a16="http://schemas.microsoft.com/office/drawing/2014/main" id="{38361544-CB40-4D4B-8DC5-3848145F56EE}"/>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F46EDC6A-366B-A787-BC08-0DB86FEF847A}"/>
                </a:ext>
              </a:extLst>
            </p:cNvPr>
            <p:cNvGrpSpPr/>
            <p:nvPr/>
          </p:nvGrpSpPr>
          <p:grpSpPr>
            <a:xfrm>
              <a:off x="1056204" y="4193605"/>
              <a:ext cx="677224" cy="1012074"/>
              <a:chOff x="3461950" y="5474908"/>
              <a:chExt cx="761469" cy="1012074"/>
            </a:xfrm>
          </p:grpSpPr>
          <p:pic>
            <p:nvPicPr>
              <p:cNvPr id="21" name="Graphic 20" descr="NodeJS&quot;">
                <a:extLst>
                  <a:ext uri="{FF2B5EF4-FFF2-40B4-BE49-F238E27FC236}">
                    <a16:creationId xmlns:a16="http://schemas.microsoft.com/office/drawing/2014/main" id="{42963F5E-AF12-908E-311F-F69EBA001A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9167" y="5474908"/>
                <a:ext cx="645310" cy="645310"/>
              </a:xfrm>
              <a:prstGeom prst="rect">
                <a:avLst/>
              </a:prstGeom>
            </p:spPr>
          </p:pic>
          <p:sp>
            <p:nvSpPr>
              <p:cNvPr id="25" name="TextBox 24">
                <a:extLst>
                  <a:ext uri="{FF2B5EF4-FFF2-40B4-BE49-F238E27FC236}">
                    <a16:creationId xmlns:a16="http://schemas.microsoft.com/office/drawing/2014/main" id="{3BA62124-D5F8-13CE-6227-CBFBBCF40056}"/>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1" name="Group 10">
              <a:extLst>
                <a:ext uri="{FF2B5EF4-FFF2-40B4-BE49-F238E27FC236}">
                  <a16:creationId xmlns:a16="http://schemas.microsoft.com/office/drawing/2014/main" id="{5ECFA388-2882-596F-553C-13267A1662C7}"/>
                </a:ext>
              </a:extLst>
            </p:cNvPr>
            <p:cNvGrpSpPr/>
            <p:nvPr/>
          </p:nvGrpSpPr>
          <p:grpSpPr>
            <a:xfrm>
              <a:off x="1526336" y="5158735"/>
              <a:ext cx="715950" cy="1292172"/>
              <a:chOff x="4656980" y="4095322"/>
              <a:chExt cx="805012" cy="1292172"/>
            </a:xfrm>
          </p:grpSpPr>
          <p:pic>
            <p:nvPicPr>
              <p:cNvPr id="18" name="Graphic 17" descr="Tailwind">
                <a:extLst>
                  <a:ext uri="{FF2B5EF4-FFF2-40B4-BE49-F238E27FC236}">
                    <a16:creationId xmlns:a16="http://schemas.microsoft.com/office/drawing/2014/main" id="{ED1556B0-5797-11EE-8CBB-BD41CB524D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6502" y="4095322"/>
                <a:ext cx="645309" cy="645309"/>
              </a:xfrm>
              <a:prstGeom prst="rect">
                <a:avLst/>
              </a:prstGeom>
            </p:spPr>
          </p:pic>
          <p:sp>
            <p:nvSpPr>
              <p:cNvPr id="19" name="TextBox 18">
                <a:extLst>
                  <a:ext uri="{FF2B5EF4-FFF2-40B4-BE49-F238E27FC236}">
                    <a16:creationId xmlns:a16="http://schemas.microsoft.com/office/drawing/2014/main" id="{1E21B0D8-4372-09B3-74E8-E9FD21E9A01C}"/>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2" name="Group 11">
              <a:extLst>
                <a:ext uri="{FF2B5EF4-FFF2-40B4-BE49-F238E27FC236}">
                  <a16:creationId xmlns:a16="http://schemas.microsoft.com/office/drawing/2014/main" id="{9B69811F-D73C-EF68-3FD1-C4546EEB1D0D}"/>
                </a:ext>
              </a:extLst>
            </p:cNvPr>
            <p:cNvGrpSpPr/>
            <p:nvPr/>
          </p:nvGrpSpPr>
          <p:grpSpPr>
            <a:xfrm>
              <a:off x="746096" y="5321457"/>
              <a:ext cx="677224" cy="965173"/>
              <a:chOff x="3982066" y="5304650"/>
              <a:chExt cx="761469" cy="965173"/>
            </a:xfrm>
          </p:grpSpPr>
          <p:pic>
            <p:nvPicPr>
              <p:cNvPr id="16" name="Graphic 15" descr="Python">
                <a:extLst>
                  <a:ext uri="{FF2B5EF4-FFF2-40B4-BE49-F238E27FC236}">
                    <a16:creationId xmlns:a16="http://schemas.microsoft.com/office/drawing/2014/main" id="{8C2E3155-5CAC-C737-63A4-429F122B81A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1342" y="5304650"/>
                <a:ext cx="645310" cy="645310"/>
              </a:xfrm>
              <a:prstGeom prst="rect">
                <a:avLst/>
              </a:prstGeom>
            </p:spPr>
          </p:pic>
          <p:sp>
            <p:nvSpPr>
              <p:cNvPr id="17" name="TextBox 16">
                <a:extLst>
                  <a:ext uri="{FF2B5EF4-FFF2-40B4-BE49-F238E27FC236}">
                    <a16:creationId xmlns:a16="http://schemas.microsoft.com/office/drawing/2014/main" id="{BCA10343-1E74-811D-7D7E-D752DEE50E3B}"/>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2B2BC2E3-95EF-D435-A741-9DF221F3C57F}"/>
                </a:ext>
              </a:extLst>
            </p:cNvPr>
            <p:cNvGrpSpPr/>
            <p:nvPr/>
          </p:nvGrpSpPr>
          <p:grpSpPr>
            <a:xfrm>
              <a:off x="1912247" y="4165531"/>
              <a:ext cx="663175" cy="1014642"/>
              <a:chOff x="4098471" y="4285919"/>
              <a:chExt cx="745672" cy="1014642"/>
            </a:xfrm>
          </p:grpSpPr>
          <p:pic>
            <p:nvPicPr>
              <p:cNvPr id="14" name="Graphic 13" descr="NestJS">
                <a:extLst>
                  <a:ext uri="{FF2B5EF4-FFF2-40B4-BE49-F238E27FC236}">
                    <a16:creationId xmlns:a16="http://schemas.microsoft.com/office/drawing/2014/main" id="{88478E82-C41E-4E68-FA46-5862FB2502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32841" y="4285919"/>
                <a:ext cx="668023" cy="645310"/>
              </a:xfrm>
              <a:prstGeom prst="rect">
                <a:avLst/>
              </a:prstGeom>
            </p:spPr>
          </p:pic>
          <p:sp>
            <p:nvSpPr>
              <p:cNvPr id="15" name="TextBox 14">
                <a:extLst>
                  <a:ext uri="{FF2B5EF4-FFF2-40B4-BE49-F238E27FC236}">
                    <a16:creationId xmlns:a16="http://schemas.microsoft.com/office/drawing/2014/main" id="{59647F1A-2764-ACCB-8217-F1B892D9B73A}"/>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grpSp>
        <p:nvGrpSpPr>
          <p:cNvPr id="43" name="Group 42">
            <a:extLst>
              <a:ext uri="{FF2B5EF4-FFF2-40B4-BE49-F238E27FC236}">
                <a16:creationId xmlns:a16="http://schemas.microsoft.com/office/drawing/2014/main" id="{ACC80534-3341-C336-F575-860357A6F203}"/>
              </a:ext>
            </a:extLst>
          </p:cNvPr>
          <p:cNvGrpSpPr/>
          <p:nvPr/>
        </p:nvGrpSpPr>
        <p:grpSpPr>
          <a:xfrm>
            <a:off x="3282711" y="3136187"/>
            <a:ext cx="2187423" cy="1580380"/>
            <a:chOff x="3787822" y="2646409"/>
            <a:chExt cx="1680368" cy="1002220"/>
          </a:xfrm>
        </p:grpSpPr>
        <p:grpSp>
          <p:nvGrpSpPr>
            <p:cNvPr id="36" name="Group 35">
              <a:extLst>
                <a:ext uri="{FF2B5EF4-FFF2-40B4-BE49-F238E27FC236}">
                  <a16:creationId xmlns:a16="http://schemas.microsoft.com/office/drawing/2014/main" id="{84303F57-A219-8586-A62E-1B5E073FC36D}"/>
                </a:ext>
              </a:extLst>
            </p:cNvPr>
            <p:cNvGrpSpPr/>
            <p:nvPr/>
          </p:nvGrpSpPr>
          <p:grpSpPr>
            <a:xfrm>
              <a:off x="3787822" y="2681078"/>
              <a:ext cx="1108820" cy="967551"/>
              <a:chOff x="2188421" y="3984893"/>
              <a:chExt cx="1246755" cy="967551"/>
            </a:xfrm>
          </p:grpSpPr>
          <p:pic>
            <p:nvPicPr>
              <p:cNvPr id="40" name="Graphic 39" descr="TensorFlow">
                <a:extLst>
                  <a:ext uri="{FF2B5EF4-FFF2-40B4-BE49-F238E27FC236}">
                    <a16:creationId xmlns:a16="http://schemas.microsoft.com/office/drawing/2014/main" id="{E66FA926-6A73-550E-C076-012FF48C331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59796" y="3984893"/>
                <a:ext cx="506955" cy="506956"/>
              </a:xfrm>
              <a:prstGeom prst="rect">
                <a:avLst/>
              </a:prstGeom>
            </p:spPr>
          </p:pic>
          <p:sp>
            <p:nvSpPr>
              <p:cNvPr id="42" name="TextBox 41">
                <a:extLst>
                  <a:ext uri="{FF2B5EF4-FFF2-40B4-BE49-F238E27FC236}">
                    <a16:creationId xmlns:a16="http://schemas.microsoft.com/office/drawing/2014/main" id="{86155697-C8DB-E05B-C968-6C2C91158143}"/>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37" name="TextBox 36">
              <a:extLst>
                <a:ext uri="{FF2B5EF4-FFF2-40B4-BE49-F238E27FC236}">
                  <a16:creationId xmlns:a16="http://schemas.microsoft.com/office/drawing/2014/main" id="{5F0C0035-4F57-7C78-9C37-0280617BB9B7}"/>
                </a:ext>
              </a:extLst>
            </p:cNvPr>
            <p:cNvSpPr txBox="1"/>
            <p:nvPr/>
          </p:nvSpPr>
          <p:spPr>
            <a:xfrm>
              <a:off x="4929978" y="3244090"/>
              <a:ext cx="444741" cy="23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39" name="Picture 38" descr="A hexagon with colorful squares and a cube&#10;&#10;Description automatically generated">
              <a:extLst>
                <a:ext uri="{FF2B5EF4-FFF2-40B4-BE49-F238E27FC236}">
                  <a16:creationId xmlns:a16="http://schemas.microsoft.com/office/drawing/2014/main" id="{622B30E4-E0D3-DAD6-292A-C19258982EFB}"/>
                </a:ext>
              </a:extLst>
            </p:cNvPr>
            <p:cNvPicPr>
              <a:picLocks noChangeAspect="1"/>
            </p:cNvPicPr>
            <p:nvPr/>
          </p:nvPicPr>
          <p:blipFill rotWithShape="1">
            <a:blip r:embed="rId23"/>
            <a:srcRect l="24397" r="23592" b="205"/>
            <a:stretch/>
          </p:blipFill>
          <p:spPr>
            <a:xfrm>
              <a:off x="4784443" y="2646409"/>
              <a:ext cx="683747" cy="570177"/>
            </a:xfrm>
            <a:prstGeom prst="rect">
              <a:avLst/>
            </a:prstGeom>
          </p:spPr>
        </p:pic>
      </p:grpSp>
      <p:grpSp>
        <p:nvGrpSpPr>
          <p:cNvPr id="60" name="Group 59">
            <a:extLst>
              <a:ext uri="{FF2B5EF4-FFF2-40B4-BE49-F238E27FC236}">
                <a16:creationId xmlns:a16="http://schemas.microsoft.com/office/drawing/2014/main" id="{4C2C6592-D999-801B-D33F-3F72ADC778A9}"/>
              </a:ext>
            </a:extLst>
          </p:cNvPr>
          <p:cNvGrpSpPr/>
          <p:nvPr/>
        </p:nvGrpSpPr>
        <p:grpSpPr>
          <a:xfrm>
            <a:off x="6438369" y="3182448"/>
            <a:ext cx="2433829" cy="2449111"/>
            <a:chOff x="6647446" y="2660227"/>
            <a:chExt cx="1702068" cy="1838238"/>
          </a:xfrm>
        </p:grpSpPr>
        <p:grpSp>
          <p:nvGrpSpPr>
            <p:cNvPr id="47" name="Group 46">
              <a:extLst>
                <a:ext uri="{FF2B5EF4-FFF2-40B4-BE49-F238E27FC236}">
                  <a16:creationId xmlns:a16="http://schemas.microsoft.com/office/drawing/2014/main" id="{71D03951-55DB-BF66-3CF2-8C0A63658E56}"/>
                </a:ext>
              </a:extLst>
            </p:cNvPr>
            <p:cNvGrpSpPr/>
            <p:nvPr/>
          </p:nvGrpSpPr>
          <p:grpSpPr>
            <a:xfrm>
              <a:off x="6647446" y="2660227"/>
              <a:ext cx="807923" cy="910268"/>
              <a:chOff x="7167061" y="2684232"/>
              <a:chExt cx="807923" cy="910268"/>
            </a:xfrm>
          </p:grpSpPr>
          <p:sp>
            <p:nvSpPr>
              <p:cNvPr id="58" name="TextBox 57">
                <a:extLst>
                  <a:ext uri="{FF2B5EF4-FFF2-40B4-BE49-F238E27FC236}">
                    <a16:creationId xmlns:a16="http://schemas.microsoft.com/office/drawing/2014/main" id="{E8314CE1-D86E-A9C3-6970-5F3EE1748F21}"/>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59" name="Graphic 58" descr="Firebase">
                <a:extLst>
                  <a:ext uri="{FF2B5EF4-FFF2-40B4-BE49-F238E27FC236}">
                    <a16:creationId xmlns:a16="http://schemas.microsoft.com/office/drawing/2014/main" id="{027B7938-94A6-52D2-2135-BC44008DEA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17929" y="2684232"/>
                <a:ext cx="506185" cy="569153"/>
              </a:xfrm>
              <a:prstGeom prst="rect">
                <a:avLst/>
              </a:prstGeom>
            </p:spPr>
          </p:pic>
        </p:grpSp>
        <p:grpSp>
          <p:nvGrpSpPr>
            <p:cNvPr id="49" name="Group 48">
              <a:extLst>
                <a:ext uri="{FF2B5EF4-FFF2-40B4-BE49-F238E27FC236}">
                  <a16:creationId xmlns:a16="http://schemas.microsoft.com/office/drawing/2014/main" id="{AA1FC9D9-6F03-4B10-FD81-B621CB3EEB52}"/>
                </a:ext>
              </a:extLst>
            </p:cNvPr>
            <p:cNvGrpSpPr/>
            <p:nvPr/>
          </p:nvGrpSpPr>
          <p:grpSpPr>
            <a:xfrm>
              <a:off x="7023368" y="3608816"/>
              <a:ext cx="941615" cy="889649"/>
              <a:chOff x="6778817" y="4921027"/>
              <a:chExt cx="941615" cy="889649"/>
            </a:xfrm>
          </p:grpSpPr>
          <p:pic>
            <p:nvPicPr>
              <p:cNvPr id="53" name="Picture 52" descr="Azure has a new logo, but where do you download it? Here!">
                <a:extLst>
                  <a:ext uri="{FF2B5EF4-FFF2-40B4-BE49-F238E27FC236}">
                    <a16:creationId xmlns:a16="http://schemas.microsoft.com/office/drawing/2014/main" id="{C9B4350A-2FE2-5DDC-D1AE-156DBCE07E2A}"/>
                  </a:ext>
                </a:extLst>
              </p:cNvPr>
              <p:cNvPicPr>
                <a:picLocks noChangeAspect="1"/>
              </p:cNvPicPr>
              <p:nvPr/>
            </p:nvPicPr>
            <p:blipFill>
              <a:blip r:embed="rId26"/>
              <a:stretch>
                <a:fillRect/>
              </a:stretch>
            </p:blipFill>
            <p:spPr>
              <a:xfrm>
                <a:off x="6987559" y="4921027"/>
                <a:ext cx="524130" cy="530120"/>
              </a:xfrm>
              <a:prstGeom prst="rect">
                <a:avLst/>
              </a:prstGeom>
            </p:spPr>
          </p:pic>
          <p:sp>
            <p:nvSpPr>
              <p:cNvPr id="54" name="TextBox 53">
                <a:extLst>
                  <a:ext uri="{FF2B5EF4-FFF2-40B4-BE49-F238E27FC236}">
                    <a16:creationId xmlns:a16="http://schemas.microsoft.com/office/drawing/2014/main" id="{CB6FF39F-C673-6D80-FA53-63B7B5D208C9}"/>
                  </a:ext>
                </a:extLst>
              </p:cNvPr>
              <p:cNvSpPr txBox="1"/>
              <p:nvPr/>
            </p:nvSpPr>
            <p:spPr>
              <a:xfrm>
                <a:off x="6778817" y="544134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50" name="Group 49">
              <a:extLst>
                <a:ext uri="{FF2B5EF4-FFF2-40B4-BE49-F238E27FC236}">
                  <a16:creationId xmlns:a16="http://schemas.microsoft.com/office/drawing/2014/main" id="{8DDCB053-2BE6-09B0-DB05-DDB60A93F43C}"/>
                </a:ext>
              </a:extLst>
            </p:cNvPr>
            <p:cNvGrpSpPr/>
            <p:nvPr/>
          </p:nvGrpSpPr>
          <p:grpSpPr>
            <a:xfrm>
              <a:off x="7407899" y="2719789"/>
              <a:ext cx="941615" cy="845457"/>
              <a:chOff x="7360913" y="4544456"/>
              <a:chExt cx="941615" cy="845457"/>
            </a:xfrm>
          </p:grpSpPr>
          <p:pic>
            <p:nvPicPr>
              <p:cNvPr id="51" name="Picture 50" descr="A logo of a company&#10;&#10;Description automatically generated">
                <a:extLst>
                  <a:ext uri="{FF2B5EF4-FFF2-40B4-BE49-F238E27FC236}">
                    <a16:creationId xmlns:a16="http://schemas.microsoft.com/office/drawing/2014/main" id="{6F1ED1DF-B113-5CFA-8ADB-B183B301AB98}"/>
                  </a:ext>
                </a:extLst>
              </p:cNvPr>
              <p:cNvPicPr>
                <a:picLocks noChangeAspect="1"/>
              </p:cNvPicPr>
              <p:nvPr/>
            </p:nvPicPr>
            <p:blipFill>
              <a:blip r:embed="rId27"/>
              <a:stretch>
                <a:fillRect/>
              </a:stretch>
            </p:blipFill>
            <p:spPr>
              <a:xfrm>
                <a:off x="7592782" y="4544456"/>
                <a:ext cx="477879" cy="477879"/>
              </a:xfrm>
              <a:prstGeom prst="rect">
                <a:avLst/>
              </a:prstGeom>
            </p:spPr>
          </p:pic>
          <p:sp>
            <p:nvSpPr>
              <p:cNvPr id="52" name="TextBox 51">
                <a:extLst>
                  <a:ext uri="{FF2B5EF4-FFF2-40B4-BE49-F238E27FC236}">
                    <a16:creationId xmlns:a16="http://schemas.microsoft.com/office/drawing/2014/main" id="{1EFDE52E-1C3A-0C67-739B-70960E0050D2}"/>
                  </a:ext>
                </a:extLst>
              </p:cNvPr>
              <p:cNvSpPr txBox="1"/>
              <p:nvPr/>
            </p:nvSpPr>
            <p:spPr>
              <a:xfrm>
                <a:off x="7360913" y="5020581"/>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grpSp>
        <p:nvGrpSpPr>
          <p:cNvPr id="95" name="Group 94">
            <a:extLst>
              <a:ext uri="{FF2B5EF4-FFF2-40B4-BE49-F238E27FC236}">
                <a16:creationId xmlns:a16="http://schemas.microsoft.com/office/drawing/2014/main" id="{08C26538-F510-46E5-4611-226A46755958}"/>
              </a:ext>
            </a:extLst>
          </p:cNvPr>
          <p:cNvGrpSpPr/>
          <p:nvPr/>
        </p:nvGrpSpPr>
        <p:grpSpPr>
          <a:xfrm>
            <a:off x="9396488" y="3210915"/>
            <a:ext cx="2471692" cy="3633755"/>
            <a:chOff x="9396488" y="2661186"/>
            <a:chExt cx="2471692" cy="3633755"/>
          </a:xfrm>
        </p:grpSpPr>
        <p:grpSp>
          <p:nvGrpSpPr>
            <p:cNvPr id="67" name="Group 66">
              <a:extLst>
                <a:ext uri="{FF2B5EF4-FFF2-40B4-BE49-F238E27FC236}">
                  <a16:creationId xmlns:a16="http://schemas.microsoft.com/office/drawing/2014/main" id="{6545A7E8-C7E2-7A9D-2CA8-85364AB74491}"/>
                </a:ext>
              </a:extLst>
            </p:cNvPr>
            <p:cNvGrpSpPr/>
            <p:nvPr/>
          </p:nvGrpSpPr>
          <p:grpSpPr>
            <a:xfrm>
              <a:off x="9485438" y="2725329"/>
              <a:ext cx="856311" cy="1181477"/>
              <a:chOff x="9752561" y="2773227"/>
              <a:chExt cx="612681" cy="935482"/>
            </a:xfrm>
          </p:grpSpPr>
          <p:pic>
            <p:nvPicPr>
              <p:cNvPr id="92" name="Graphic 91" descr="Figma">
                <a:extLst>
                  <a:ext uri="{FF2B5EF4-FFF2-40B4-BE49-F238E27FC236}">
                    <a16:creationId xmlns:a16="http://schemas.microsoft.com/office/drawing/2014/main" id="{9EB03103-6E62-42C2-9167-8BD92979941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08770" y="2773227"/>
                <a:ext cx="500264" cy="562495"/>
              </a:xfrm>
              <a:prstGeom prst="rect">
                <a:avLst/>
              </a:prstGeom>
            </p:spPr>
          </p:pic>
          <p:sp>
            <p:nvSpPr>
              <p:cNvPr id="93" name="TextBox 18">
                <a:extLst>
                  <a:ext uri="{FF2B5EF4-FFF2-40B4-BE49-F238E27FC236}">
                    <a16:creationId xmlns:a16="http://schemas.microsoft.com/office/drawing/2014/main" id="{D8F3F169-4298-9D32-1136-948853F07EDA}"/>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70" name="Group 69">
              <a:extLst>
                <a:ext uri="{FF2B5EF4-FFF2-40B4-BE49-F238E27FC236}">
                  <a16:creationId xmlns:a16="http://schemas.microsoft.com/office/drawing/2014/main" id="{1C4A1F89-C61E-5E9E-E377-D1BBE215E4ED}"/>
                </a:ext>
              </a:extLst>
            </p:cNvPr>
            <p:cNvGrpSpPr/>
            <p:nvPr/>
          </p:nvGrpSpPr>
          <p:grpSpPr>
            <a:xfrm>
              <a:off x="10671177" y="2661186"/>
              <a:ext cx="1197003" cy="1175934"/>
              <a:chOff x="9356976" y="5676841"/>
              <a:chExt cx="856442" cy="931093"/>
            </a:xfrm>
          </p:grpSpPr>
          <p:pic>
            <p:nvPicPr>
              <p:cNvPr id="90" name="Graphic 89" descr="VSCode">
                <a:extLst>
                  <a:ext uri="{FF2B5EF4-FFF2-40B4-BE49-F238E27FC236}">
                    <a16:creationId xmlns:a16="http://schemas.microsoft.com/office/drawing/2014/main" id="{911E18CC-9E0B-B562-CAB0-24078A195CD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99469" y="5676841"/>
                <a:ext cx="506184" cy="569153"/>
              </a:xfrm>
              <a:prstGeom prst="rect">
                <a:avLst/>
              </a:prstGeom>
            </p:spPr>
          </p:pic>
          <p:sp>
            <p:nvSpPr>
              <p:cNvPr id="91" name="TextBox 18">
                <a:extLst>
                  <a:ext uri="{FF2B5EF4-FFF2-40B4-BE49-F238E27FC236}">
                    <a16:creationId xmlns:a16="http://schemas.microsoft.com/office/drawing/2014/main" id="{9870CB43-9D6D-F88B-02AD-FFE41B5E72A3}"/>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74" name="Group 73">
              <a:extLst>
                <a:ext uri="{FF2B5EF4-FFF2-40B4-BE49-F238E27FC236}">
                  <a16:creationId xmlns:a16="http://schemas.microsoft.com/office/drawing/2014/main" id="{1CEBA3F3-3BC7-9986-98D6-5C25833238C5}"/>
                </a:ext>
              </a:extLst>
            </p:cNvPr>
            <p:cNvGrpSpPr/>
            <p:nvPr/>
          </p:nvGrpSpPr>
          <p:grpSpPr>
            <a:xfrm>
              <a:off x="9396488" y="3904795"/>
              <a:ext cx="1034210" cy="1180054"/>
              <a:chOff x="9688918" y="4847194"/>
              <a:chExt cx="739966" cy="934355"/>
            </a:xfrm>
          </p:grpSpPr>
          <p:pic>
            <p:nvPicPr>
              <p:cNvPr id="88" name="Graphic 87" descr="Docker">
                <a:extLst>
                  <a:ext uri="{FF2B5EF4-FFF2-40B4-BE49-F238E27FC236}">
                    <a16:creationId xmlns:a16="http://schemas.microsoft.com/office/drawing/2014/main" id="{AADE7C27-3CE1-902F-31BA-B6F202B3EBD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85197" y="4847194"/>
                <a:ext cx="502511" cy="565023"/>
              </a:xfrm>
              <a:prstGeom prst="rect">
                <a:avLst/>
              </a:prstGeom>
            </p:spPr>
          </p:pic>
          <p:sp>
            <p:nvSpPr>
              <p:cNvPr id="89" name="TextBox 18">
                <a:extLst>
                  <a:ext uri="{FF2B5EF4-FFF2-40B4-BE49-F238E27FC236}">
                    <a16:creationId xmlns:a16="http://schemas.microsoft.com/office/drawing/2014/main" id="{37F97930-3FB2-130E-A9DB-0BFAD10E2017}"/>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76" name="Group 75">
              <a:extLst>
                <a:ext uri="{FF2B5EF4-FFF2-40B4-BE49-F238E27FC236}">
                  <a16:creationId xmlns:a16="http://schemas.microsoft.com/office/drawing/2014/main" id="{4704AD8D-7489-0F89-D4BC-A52919AA5F3B}"/>
                </a:ext>
              </a:extLst>
            </p:cNvPr>
            <p:cNvGrpSpPr/>
            <p:nvPr/>
          </p:nvGrpSpPr>
          <p:grpSpPr>
            <a:xfrm>
              <a:off x="10742807" y="3984508"/>
              <a:ext cx="1053743" cy="1102066"/>
              <a:chOff x="10090271" y="5474772"/>
              <a:chExt cx="753941" cy="872605"/>
            </a:xfrm>
          </p:grpSpPr>
          <p:pic>
            <p:nvPicPr>
              <p:cNvPr id="84" name="Picture 83" descr="Github">
                <a:extLst>
                  <a:ext uri="{FF2B5EF4-FFF2-40B4-BE49-F238E27FC236}">
                    <a16:creationId xmlns:a16="http://schemas.microsoft.com/office/drawing/2014/main" id="{F4C4E761-E39C-96DD-63BF-20C319AB1DF8}"/>
                  </a:ext>
                </a:extLst>
              </p:cNvPr>
              <p:cNvPicPr>
                <a:picLocks noChangeAspect="1"/>
              </p:cNvPicPr>
              <p:nvPr/>
            </p:nvPicPr>
            <p:blipFill rotWithShape="1">
              <a:blip r:embed="rId34"/>
              <a:srcRect l="7441" t="-3662" r="8534" b="29736"/>
              <a:stretch/>
            </p:blipFill>
            <p:spPr>
              <a:xfrm>
                <a:off x="10198139" y="5474772"/>
                <a:ext cx="512827" cy="507333"/>
              </a:xfrm>
              <a:prstGeom prst="rect">
                <a:avLst/>
              </a:prstGeom>
            </p:spPr>
          </p:pic>
          <p:sp>
            <p:nvSpPr>
              <p:cNvPr id="87" name="TextBox 18">
                <a:extLst>
                  <a:ext uri="{FF2B5EF4-FFF2-40B4-BE49-F238E27FC236}">
                    <a16:creationId xmlns:a16="http://schemas.microsoft.com/office/drawing/2014/main" id="{8E7416B1-690B-2CD4-08CC-707AD44DFDFD}"/>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9" name="Group 78">
              <a:extLst>
                <a:ext uri="{FF2B5EF4-FFF2-40B4-BE49-F238E27FC236}">
                  <a16:creationId xmlns:a16="http://schemas.microsoft.com/office/drawing/2014/main" id="{33E1839B-6FB8-08D9-400D-F8468A74A014}"/>
                </a:ext>
              </a:extLst>
            </p:cNvPr>
            <p:cNvGrpSpPr/>
            <p:nvPr/>
          </p:nvGrpSpPr>
          <p:grpSpPr>
            <a:xfrm>
              <a:off x="10061275" y="5231437"/>
              <a:ext cx="1142116" cy="1063504"/>
              <a:chOff x="9638197" y="5683006"/>
              <a:chExt cx="817171" cy="842072"/>
            </a:xfrm>
          </p:grpSpPr>
          <p:pic>
            <p:nvPicPr>
              <p:cNvPr id="80" name="Picture 79" descr="A white figure in a helmet&#10;&#10;Description automatically generated">
                <a:extLst>
                  <a:ext uri="{FF2B5EF4-FFF2-40B4-BE49-F238E27FC236}">
                    <a16:creationId xmlns:a16="http://schemas.microsoft.com/office/drawing/2014/main" id="{DDA2DAE3-31F0-8BD8-CB62-2C6D237FEA47}"/>
                  </a:ext>
                </a:extLst>
              </p:cNvPr>
              <p:cNvPicPr>
                <a:picLocks noChangeAspect="1"/>
              </p:cNvPicPr>
              <p:nvPr/>
            </p:nvPicPr>
            <p:blipFill>
              <a:blip r:embed="rId35"/>
              <a:stretch>
                <a:fillRect/>
              </a:stretch>
            </p:blipFill>
            <p:spPr>
              <a:xfrm>
                <a:off x="9807842" y="5683006"/>
                <a:ext cx="477879" cy="472740"/>
              </a:xfrm>
              <a:prstGeom prst="rect">
                <a:avLst/>
              </a:prstGeom>
            </p:spPr>
          </p:pic>
          <p:sp>
            <p:nvSpPr>
              <p:cNvPr id="82" name="TextBox 81">
                <a:extLst>
                  <a:ext uri="{FF2B5EF4-FFF2-40B4-BE49-F238E27FC236}">
                    <a16:creationId xmlns:a16="http://schemas.microsoft.com/office/drawing/2014/main" id="{A1760E79-CAA6-D2F0-AB05-3D8E6870A1C0}"/>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Tree>
    <p:extLst>
      <p:ext uri="{BB962C8B-B14F-4D97-AF65-F5344CB8AC3E}">
        <p14:creationId xmlns:p14="http://schemas.microsoft.com/office/powerpoint/2010/main" val="3766208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B80D3024-D07D-997C-BF84-230F654C13D7}"/>
              </a:ext>
            </a:extLst>
          </p:cNvPr>
          <p:cNvPicPr>
            <a:picLocks noChangeAspect="1"/>
          </p:cNvPicPr>
          <p:nvPr/>
        </p:nvPicPr>
        <p:blipFill rotWithShape="1">
          <a:blip r:embed="rId4"/>
          <a:srcRect l="3259" t="18095"/>
          <a:stretch/>
        </p:blipFill>
        <p:spPr>
          <a:xfrm>
            <a:off x="381000" y="1311728"/>
            <a:ext cx="11430006" cy="5464632"/>
          </a:xfrm>
          <a:prstGeom prst="rect">
            <a:avLst/>
          </a:prstGeom>
        </p:spPr>
      </p:pic>
    </p:spTree>
    <p:extLst>
      <p:ext uri="{BB962C8B-B14F-4D97-AF65-F5344CB8AC3E}">
        <p14:creationId xmlns:p14="http://schemas.microsoft.com/office/powerpoint/2010/main" val="481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7476" y="270691"/>
            <a:ext cx="6123192" cy="1015663"/>
          </a:xfrm>
          <a:prstGeom prst="rect">
            <a:avLst/>
          </a:prstGeom>
          <a:noFill/>
        </p:spPr>
        <p:txBody>
          <a:bodyPr wrap="square" lIns="91440" tIns="45720" rIns="91440" bIns="45720" rtlCol="0" anchor="t">
            <a:spAutoFit/>
          </a:bodyPr>
          <a:lstStyle/>
          <a:p>
            <a:pPr algn="ctr"/>
            <a:r>
              <a:rPr lang="en-US" sz="6000">
                <a:latin typeface="Aharoni"/>
                <a:cs typeface="Aharoni"/>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5F5A615B-C1C5-E14C-2D29-B426A8CBB457}"/>
              </a:ext>
            </a:extLst>
          </p:cNvPr>
          <p:cNvPicPr>
            <a:picLocks noChangeAspect="1"/>
          </p:cNvPicPr>
          <p:nvPr/>
        </p:nvPicPr>
        <p:blipFill rotWithShape="1">
          <a:blip r:embed="rId4"/>
          <a:srcRect l="2813" t="22558" r="89"/>
          <a:stretch/>
        </p:blipFill>
        <p:spPr>
          <a:xfrm>
            <a:off x="168729" y="1333500"/>
            <a:ext cx="11838285" cy="5311006"/>
          </a:xfrm>
          <a:prstGeom prst="rect">
            <a:avLst/>
          </a:prstGeom>
        </p:spPr>
      </p:pic>
    </p:spTree>
    <p:extLst>
      <p:ext uri="{BB962C8B-B14F-4D97-AF65-F5344CB8AC3E}">
        <p14:creationId xmlns:p14="http://schemas.microsoft.com/office/powerpoint/2010/main" val="32687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2184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Problem Statement</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Personas</a:t>
            </a:r>
          </a:p>
          <a:p>
            <a:pPr marL="285750" indent="-285750">
              <a:buFont typeface="Arial" panose="020B0604020202020204" pitchFamily="34" charset="0"/>
              <a:buChar char="•"/>
            </a:pPr>
            <a:r>
              <a:rPr lang="en-US" sz="2000">
                <a:ea typeface="+mn-lt"/>
                <a:cs typeface="+mn-lt"/>
              </a:rPr>
              <a:t>Product Idea</a:t>
            </a:r>
            <a:endParaRPr lang="en-US" sz="2000"/>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3108543"/>
          </a:xfrm>
          <a:prstGeom prst="rect">
            <a:avLst/>
          </a:prstGeom>
        </p:spPr>
        <p:txBody>
          <a:bodyPr wrap="square" rtlCol="0">
            <a:spAutoFit/>
          </a:bodyPr>
          <a:lstStyle/>
          <a:p>
            <a:r>
              <a:rPr lang="en-US" sz="2800" b="1"/>
              <a:t>Languages and Tools:</a:t>
            </a:r>
          </a:p>
          <a:p>
            <a:pPr marL="285750" indent="-285750">
              <a:buFont typeface="Arial" panose="020B0604020202020204" pitchFamily="34" charset="0"/>
              <a:buChar char="•"/>
            </a:pPr>
            <a:r>
              <a:rPr lang="en-US" sz="2000"/>
              <a:t>A list and explanation of technologies and algorithms used to complete the project</a:t>
            </a:r>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rtlCol="0">
            <a:spAutoFit/>
          </a:bodyPr>
          <a:lstStyle/>
          <a:p>
            <a:r>
              <a:rPr lang="en-US" sz="2800" b="1"/>
              <a:t>Team Logistics:</a:t>
            </a:r>
          </a:p>
          <a:p>
            <a:pPr marL="285750" indent="-285750">
              <a:buFont typeface="Arial" panose="020B0604020202020204" pitchFamily="34" charset="0"/>
              <a:buChar char="•"/>
            </a:pPr>
            <a:r>
              <a:rPr lang="en-US" sz="2000"/>
              <a:t>Project Schedule</a:t>
            </a:r>
          </a:p>
          <a:p>
            <a:pPr marL="285750" indent="-285750">
              <a:buFont typeface="Arial" panose="020B0604020202020204" pitchFamily="34" charset="0"/>
              <a:buChar char="•"/>
            </a:pPr>
            <a:r>
              <a:rPr lang="en-US" sz="2000"/>
              <a:t>Team Working Agreement</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460381"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479689" y="2729489"/>
            <a:ext cx="2629877" cy="1754326"/>
          </a:xfrm>
          <a:prstGeom prst="rect">
            <a:avLst/>
          </a:prstGeom>
        </p:spPr>
        <p:txBody>
          <a:bodyPr wrap="square" rtlCol="0">
            <a:spAutoFit/>
          </a:bodyPr>
          <a:lstStyle/>
          <a:p>
            <a:r>
              <a:rPr lang="en-US" sz="2800" b="1"/>
              <a:t>Retrospective:</a:t>
            </a:r>
          </a:p>
          <a:p>
            <a:pPr marL="342900" indent="-342900">
              <a:buFont typeface="Arial" panose="020B0604020202020204" pitchFamily="34" charset="0"/>
              <a:buChar char="•"/>
            </a:pPr>
            <a:r>
              <a:rPr lang="en-US" sz="2000"/>
              <a:t>What went well</a:t>
            </a:r>
          </a:p>
          <a:p>
            <a:pPr marL="342900" indent="-342900">
              <a:buFont typeface="Arial" panose="020B0604020202020204" pitchFamily="34" charset="0"/>
              <a:buChar char="•"/>
            </a:pPr>
            <a:r>
              <a:rPr lang="en-US" sz="2000"/>
              <a:t>What needs to be Improved</a:t>
            </a:r>
          </a:p>
          <a:p>
            <a:pPr marL="342900" indent="-342900">
              <a:buFont typeface="Arial" panose="020B0604020202020204" pitchFamily="34" charset="0"/>
              <a:buChar char="•"/>
            </a:pPr>
            <a:r>
              <a:rPr lang="en-US" sz="2000"/>
              <a:t>Action Items</a:t>
            </a:r>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1754326"/>
          </a:xfrm>
          <a:prstGeom prst="rect">
            <a:avLst/>
          </a:prstGeom>
        </p:spPr>
        <p:txBody>
          <a:bodyPr wrap="square" rtlCol="0">
            <a:spAutoFit/>
          </a:bodyPr>
          <a:lstStyle/>
          <a:p>
            <a:r>
              <a:rPr lang="en-US" sz="2800" b="1"/>
              <a:t>Our Team:</a:t>
            </a:r>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endParaRPr lang="en-US" sz="2000"/>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B60DCFDE-D067-3A93-4E45-AF6F360CD670}"/>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grpSp>
        <p:nvGrpSpPr>
          <p:cNvPr id="10" name="Group 9">
            <a:extLst>
              <a:ext uri="{FF2B5EF4-FFF2-40B4-BE49-F238E27FC236}">
                <a16:creationId xmlns:a16="http://schemas.microsoft.com/office/drawing/2014/main" id="{ED958498-E3EC-3C36-2227-02E37BDDA498}"/>
              </a:ext>
            </a:extLst>
          </p:cNvPr>
          <p:cNvGrpSpPr/>
          <p:nvPr/>
        </p:nvGrpSpPr>
        <p:grpSpPr>
          <a:xfrm>
            <a:off x="1150275" y="1354262"/>
            <a:ext cx="10130937" cy="5434422"/>
            <a:chOff x="905347" y="1223634"/>
            <a:chExt cx="10381307" cy="5565050"/>
          </a:xfrm>
        </p:grpSpPr>
        <p:pic>
          <p:nvPicPr>
            <p:cNvPr id="8" name="Picture 7" descr="A screenshot of a computer&#10;&#10;Description automatically generated">
              <a:extLst>
                <a:ext uri="{FF2B5EF4-FFF2-40B4-BE49-F238E27FC236}">
                  <a16:creationId xmlns:a16="http://schemas.microsoft.com/office/drawing/2014/main" id="{95FE7ADB-6259-3050-B444-993A26FA4120}"/>
                </a:ext>
              </a:extLst>
            </p:cNvPr>
            <p:cNvPicPr>
              <a:picLocks noChangeAspect="1"/>
            </p:cNvPicPr>
            <p:nvPr/>
          </p:nvPicPr>
          <p:blipFill>
            <a:blip r:embed="rId4"/>
            <a:stretch>
              <a:fillRect/>
            </a:stretch>
          </p:blipFill>
          <p:spPr>
            <a:xfrm>
              <a:off x="905347" y="1223634"/>
              <a:ext cx="10381307" cy="5565050"/>
            </a:xfrm>
            <a:prstGeom prst="rect">
              <a:avLst/>
            </a:prstGeom>
          </p:spPr>
        </p:pic>
        <p:sp>
          <p:nvSpPr>
            <p:cNvPr id="9" name="Rectangle 8">
              <a:extLst>
                <a:ext uri="{FF2B5EF4-FFF2-40B4-BE49-F238E27FC236}">
                  <a16:creationId xmlns:a16="http://schemas.microsoft.com/office/drawing/2014/main" id="{707CB195-30E2-096C-843A-3026A7C9A8D4}"/>
                </a:ext>
              </a:extLst>
            </p:cNvPr>
            <p:cNvSpPr/>
            <p:nvPr/>
          </p:nvSpPr>
          <p:spPr>
            <a:xfrm>
              <a:off x="9889278" y="1225378"/>
              <a:ext cx="1394603" cy="3774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59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58248"/>
            <a:ext cx="3274750"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Good attitude from everyone on the team</a:t>
            </a:r>
            <a:endParaRPr lang="en-US"/>
          </a:p>
          <a:p>
            <a:pPr marL="342900" indent="-342900">
              <a:buFont typeface="Arial" panose="020B0604020202020204" pitchFamily="34" charset="0"/>
              <a:buChar char="•"/>
            </a:pPr>
            <a:r>
              <a:rPr lang="en-US" sz="2000"/>
              <a:t>Actively communicating</a:t>
            </a:r>
          </a:p>
          <a:p>
            <a:pPr marL="342900" indent="-342900">
              <a:buFont typeface="Arial" panose="020B0604020202020204" pitchFamily="34" charset="0"/>
              <a:buChar char="•"/>
            </a:pPr>
            <a:r>
              <a:rPr lang="en-US" sz="2000"/>
              <a:t>Self-organizing and cross-functioning team</a:t>
            </a:r>
          </a:p>
          <a:p>
            <a:pPr marL="342900" indent="-342900">
              <a:buFont typeface="Arial" panose="020B0604020202020204" pitchFamily="34" charset="0"/>
              <a:buChar char="•"/>
            </a:pPr>
            <a:r>
              <a:rPr lang="en-US" sz="2000"/>
              <a:t>Regular meetings </a:t>
            </a:r>
          </a:p>
          <a:p>
            <a:pPr marL="342900" indent="-342900">
              <a:buFont typeface="Arial" panose="020B0604020202020204" pitchFamily="34" charset="0"/>
              <a:buChar char="•"/>
            </a:pPr>
            <a:r>
              <a:rPr lang="en-US" sz="2000"/>
              <a:t>Respectfulness toward each other</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
        <p:nvSpPr>
          <p:cNvPr id="21" name="TextBox 20">
            <a:extLst>
              <a:ext uri="{FF2B5EF4-FFF2-40B4-BE49-F238E27FC236}">
                <a16:creationId xmlns:a16="http://schemas.microsoft.com/office/drawing/2014/main" id="{EE6699F0-9876-1E11-726E-3CCA5D9A955A}"/>
              </a:ext>
            </a:extLst>
          </p:cNvPr>
          <p:cNvSpPr txBox="1"/>
          <p:nvPr/>
        </p:nvSpPr>
        <p:spPr>
          <a:xfrm>
            <a:off x="4708753" y="2945756"/>
            <a:ext cx="2762587" cy="2369880"/>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Reduce the length of team meetings</a:t>
            </a:r>
            <a:endParaRPr lang="en-US"/>
          </a:p>
          <a:p>
            <a:pPr marL="342900" indent="-342900">
              <a:buFont typeface="Arial" panose="020B0604020202020204" pitchFamily="34" charset="0"/>
              <a:buChar char="•"/>
            </a:pPr>
            <a:r>
              <a:rPr lang="en-US"/>
              <a:t>Overlap when speaking</a:t>
            </a:r>
          </a:p>
          <a:p>
            <a:pPr marL="342900" indent="-342900">
              <a:buFont typeface="Arial" panose="020B0604020202020204" pitchFamily="34" charset="0"/>
              <a:buChar char="•"/>
            </a:pPr>
            <a:r>
              <a:rPr lang="en-US"/>
              <a:t>Have a structure (outline) for each Zoom meeting</a:t>
            </a:r>
          </a:p>
          <a:p>
            <a:pPr marL="342900" indent="-342900">
              <a:buFont typeface="Arial" panose="020B0604020202020204" pitchFamily="34" charset="0"/>
              <a:buChar char="•"/>
            </a:pPr>
            <a:endParaRPr lang="en-US"/>
          </a:p>
        </p:txBody>
      </p:sp>
      <p:sp>
        <p:nvSpPr>
          <p:cNvPr id="22" name="TextBox 21">
            <a:extLst>
              <a:ext uri="{FF2B5EF4-FFF2-40B4-BE49-F238E27FC236}">
                <a16:creationId xmlns:a16="http://schemas.microsoft.com/office/drawing/2014/main" id="{D447C1F9-8250-0F77-BF1B-A1EEB994BCA2}"/>
              </a:ext>
            </a:extLst>
          </p:cNvPr>
          <p:cNvSpPr txBox="1"/>
          <p:nvPr/>
        </p:nvSpPr>
        <p:spPr>
          <a:xfrm>
            <a:off x="8610862" y="2945756"/>
            <a:ext cx="2987439" cy="193899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Have a set schedule (Agenda)</a:t>
            </a:r>
          </a:p>
          <a:p>
            <a:pPr marL="342900" indent="-342900">
              <a:buFont typeface="Arial" panose="020B0604020202020204" pitchFamily="34" charset="0"/>
              <a:buChar char="•"/>
            </a:pPr>
            <a:r>
              <a:rPr lang="en-US" sz="2000"/>
              <a:t>Setting Realistic/Manageable goals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21514" y="6076159"/>
            <a:ext cx="8956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1">
                    <a:lumMod val="50000"/>
                    <a:lumOff val="50000"/>
                  </a:schemeClr>
                </a:solidFill>
                <a:latin typeface="Berlin Sans FB"/>
                <a:hlinkClick r:id="rId4">
                  <a:extLst>
                    <a:ext uri="{A12FA001-AC4F-418D-AE19-62706E023703}">
                      <ahyp:hlinkClr xmlns:ahyp="http://schemas.microsoft.com/office/drawing/2018/hyperlinkcolor" val="tx"/>
                    </a:ext>
                  </a:extLst>
                </a:hlinkClick>
              </a:rPr>
              <a:t>https://www.github.com/htmw/2024S-Med-X/wiki</a:t>
            </a:r>
            <a:r>
              <a:rPr lang="en-US" sz="3200">
                <a:solidFill>
                  <a:schemeClr val="tx1">
                    <a:lumMod val="50000"/>
                    <a:lumOff val="50000"/>
                  </a:schemeClr>
                </a:solidFill>
                <a:latin typeface="Berlin Sans FB"/>
              </a:rPr>
              <a:t>  </a:t>
            </a:r>
          </a:p>
        </p:txBody>
      </p:sp>
      <p:pic>
        <p:nvPicPr>
          <p:cNvPr id="6" name="Picture 5" descr="A screenshot of a computer&#10;&#10;Description automatically generated">
            <a:extLst>
              <a:ext uri="{FF2B5EF4-FFF2-40B4-BE49-F238E27FC236}">
                <a16:creationId xmlns:a16="http://schemas.microsoft.com/office/drawing/2014/main" id="{B035A91C-692D-6B0D-B285-1A896D6BC079}"/>
              </a:ext>
            </a:extLst>
          </p:cNvPr>
          <p:cNvPicPr>
            <a:picLocks noChangeAspect="1"/>
          </p:cNvPicPr>
          <p:nvPr/>
        </p:nvPicPr>
        <p:blipFill>
          <a:blip r:embed="rId5"/>
          <a:stretch>
            <a:fillRect/>
          </a:stretch>
        </p:blipFill>
        <p:spPr>
          <a:xfrm>
            <a:off x="2428571" y="1380717"/>
            <a:ext cx="7328345" cy="4585027"/>
          </a:xfrm>
          <a:prstGeom prst="rect">
            <a:avLst/>
          </a:prstGeom>
        </p:spPr>
      </p:pic>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9" name="Group 8">
            <a:extLst>
              <a:ext uri="{FF2B5EF4-FFF2-40B4-BE49-F238E27FC236}">
                <a16:creationId xmlns:a16="http://schemas.microsoft.com/office/drawing/2014/main" id="{83479A58-5FD3-BACF-22C8-719BAF11F91B}"/>
              </a:ext>
            </a:extLst>
          </p:cNvPr>
          <p:cNvGrpSpPr/>
          <p:nvPr/>
        </p:nvGrpSpPr>
        <p:grpSpPr>
          <a:xfrm>
            <a:off x="775191" y="1398078"/>
            <a:ext cx="10283135" cy="3917354"/>
            <a:chOff x="775191" y="1398078"/>
            <a:chExt cx="10283135" cy="3917354"/>
          </a:xfrm>
        </p:grpSpPr>
        <p:grpSp>
          <p:nvGrpSpPr>
            <p:cNvPr id="5" name="Group 4">
              <a:extLst>
                <a:ext uri="{FF2B5EF4-FFF2-40B4-BE49-F238E27FC236}">
                  <a16:creationId xmlns:a16="http://schemas.microsoft.com/office/drawing/2014/main" id="{AD7C2710-89CE-F69B-4C42-8796E3B0634E}"/>
                </a:ext>
              </a:extLst>
            </p:cNvPr>
            <p:cNvGrpSpPr/>
            <p:nvPr/>
          </p:nvGrpSpPr>
          <p:grpSpPr>
            <a:xfrm>
              <a:off x="4289497" y="1398079"/>
              <a:ext cx="3254523" cy="3902113"/>
              <a:chOff x="4289497" y="1398079"/>
              <a:chExt cx="3254523" cy="3902113"/>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398079"/>
                <a:ext cx="3254523" cy="3902113"/>
                <a:chOff x="4289497" y="1398079"/>
                <a:chExt cx="3254523" cy="390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a:srcRect t="15267" b="17769"/>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13319"/>
              <a:ext cx="3254523" cy="390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a:srcRect l="3362" t="2303" r="5665" b="34818"/>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3902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Simbaña</a:t>
                  </a:r>
                </a:p>
                <a:p>
                  <a:pPr algn="ctr"/>
                  <a:r>
                    <a:rPr lang="en-US" sz="2000" i="1"/>
                    <a:t>Scrum Master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a:srcRect l="10418" t="31894" r="10840"/>
              <a:stretch/>
            </p:blipFill>
            <p:spPr>
              <a:xfrm>
                <a:off x="1064421" y="1562203"/>
                <a:ext cx="2774328" cy="2802432"/>
              </a:xfrm>
              <a:prstGeom prst="rect">
                <a:avLst/>
              </a:prstGeom>
            </p:spPr>
          </p:pic>
        </p:grpSp>
      </p:gr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3917353"/>
            <a:chOff x="775191" y="1398079"/>
            <a:chExt cx="10283135" cy="3917353"/>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413319"/>
              <a:ext cx="3254523" cy="3902113"/>
              <a:chOff x="7803803" y="1413319"/>
              <a:chExt cx="3254523" cy="390211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413319"/>
                <a:ext cx="3254523" cy="3902113"/>
                <a:chOff x="7803803" y="1413319"/>
                <a:chExt cx="3254523" cy="390211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a:srcRect t="2218" b="25672"/>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413318"/>
              <a:ext cx="3254523" cy="3902113"/>
              <a:chOff x="4286827" y="1413318"/>
              <a:chExt cx="3254523" cy="3902113"/>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413318"/>
                <a:ext cx="3254523" cy="3902113"/>
                <a:chOff x="2391139" y="1157567"/>
                <a:chExt cx="3254523" cy="3902113"/>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3902113"/>
              <a:chOff x="2391139" y="1157567"/>
              <a:chExt cx="3254523" cy="3902113"/>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a:srcRect b="33022"/>
              <a:stretch/>
            </p:blipFill>
            <p:spPr>
              <a:xfrm>
                <a:off x="2731474" y="1345185"/>
                <a:ext cx="2631727" cy="2756018"/>
              </a:xfrm>
              <a:prstGeom prst="rect">
                <a:avLst/>
              </a:prstGeom>
            </p:spPr>
          </p:pic>
        </p:grpSp>
      </p:gr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02114"/>
            <a:chOff x="2712405" y="1413319"/>
            <a:chExt cx="6771499" cy="3902114"/>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02113"/>
              <a:chOff x="2391139" y="1157567"/>
              <a:chExt cx="3254523" cy="3902113"/>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52935" y="4448672"/>
                <a:ext cx="31562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i="1"/>
                  <a:t>Product Designer / Developer</a:t>
                </a:r>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a:srcRect l="25876" t="-32" r="19457" b="42728"/>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a:srcRect t="14136" b="18989"/>
          <a:stretch/>
        </p:blipFill>
        <p:spPr>
          <a:xfrm>
            <a:off x="6698078" y="1600938"/>
            <a:ext cx="2312815" cy="2751812"/>
          </a:xfrm>
          <a:prstGeom prst="rect">
            <a:avLst/>
          </a:prstGeom>
        </p:spPr>
      </p:pic>
    </p:spTree>
    <p:extLst>
      <p:ext uri="{BB962C8B-B14F-4D97-AF65-F5344CB8AC3E}">
        <p14:creationId xmlns:p14="http://schemas.microsoft.com/office/powerpoint/2010/main" val="2228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736827" y="1445415"/>
            <a:ext cx="10712903" cy="3970318"/>
          </a:xfrm>
          <a:prstGeom prst="rect">
            <a:avLst/>
          </a:prstGeom>
          <a:noFill/>
        </p:spPr>
        <p:txBody>
          <a:bodyPr wrap="square" lIns="91440" tIns="45720" rIns="91440" bIns="45720" rtlCol="0" anchor="t">
            <a:spAutoFit/>
          </a:bodyPr>
          <a:lstStyle/>
          <a:p>
            <a:pPr marL="457200" indent="-457200">
              <a:buFont typeface="Arial"/>
              <a:buChar char="•"/>
            </a:pPr>
            <a:r>
              <a:rPr lang="en-US" sz="2800"/>
              <a:t>A web app that has a highly trained deep learning model that classifies x-ray images, reducing the need for a radiologist to examine them</a:t>
            </a:r>
          </a:p>
          <a:p>
            <a:pPr marL="457200" indent="-457200">
              <a:buFont typeface="Arial"/>
              <a:buChar char="•"/>
            </a:pPr>
            <a:r>
              <a:rPr lang="en-US" sz="2800"/>
              <a:t>Intended for medical professionals and patients who upload x-ray chest images </a:t>
            </a:r>
          </a:p>
          <a:p>
            <a:pPr marL="457200" indent="-457200">
              <a:buFont typeface="Arial"/>
              <a:buChar char="•"/>
            </a:pPr>
            <a:r>
              <a:rPr lang="en-US" sz="2800"/>
              <a:t>Uses a deep-neural network model that will detect common chest health issues </a:t>
            </a:r>
            <a:endParaRPr lang="en-US"/>
          </a:p>
          <a:p>
            <a:pPr marL="457200" indent="-457200">
              <a:buFont typeface="Arial"/>
              <a:buChar char="•"/>
            </a:pPr>
            <a:r>
              <a:rPr lang="en-US" sz="2800"/>
              <a:t>Our application will reduce the time it takes for a patient to receive their diagnosis using AI </a:t>
            </a:r>
            <a:endParaRPr lang="en-US"/>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a:extLst>
                <a:ext uri="{28A0092B-C50C-407E-A947-70E740481C1C}">
                  <a14:useLocalDpi xmlns:a14="http://schemas.microsoft.com/office/drawing/2010/main" val="0"/>
                </a:ext>
              </a:extLst>
            </a:blip>
            <a:srcRect l="27248" t="10914" r="2774"/>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2994316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a:srcRect l="7134" r="15155"/>
            <a:stretch/>
          </p:blipFill>
          <p:spPr>
            <a:xfrm>
              <a:off x="6251231" y="1576546"/>
              <a:ext cx="2207824" cy="1896477"/>
            </a:xfrm>
            <a:prstGeom prst="rect">
              <a:avLst/>
            </a:prstGeom>
          </p:spPr>
        </p:pic>
      </p:grpSp>
    </p:spTree>
    <p:extLst>
      <p:ext uri="{BB962C8B-B14F-4D97-AF65-F5344CB8AC3E}">
        <p14:creationId xmlns:p14="http://schemas.microsoft.com/office/powerpoint/2010/main" val="39138928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5</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revision>16</cp:revision>
  <dcterms:created xsi:type="dcterms:W3CDTF">2024-02-10T20:17:23Z</dcterms:created>
  <dcterms:modified xsi:type="dcterms:W3CDTF">2024-02-13T23:53:45Z</dcterms:modified>
</cp:coreProperties>
</file>